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Fira Sans Extra Condensed" panose="020F0502020204030204" pitchFamily="34" charset="0"/>
      <p:regular r:id="rId28"/>
      <p:bold r:id="rId29"/>
      <p:italic r:id="rId30"/>
      <p:boldItalic r:id="rId31"/>
    </p:embeddedFont>
    <p:embeddedFont>
      <p:font typeface="Fira Sans Extra Condensed Medium" panose="020B0603050000020004" pitchFamily="34" charset="0"/>
      <p:regular r:id="rId32"/>
      <p:bold r:id="rId33"/>
      <p:italic r:id="rId34"/>
      <p:boldItalic r:id="rId35"/>
    </p:embeddedFont>
    <p:embeddedFont>
      <p:font typeface="Frank Ruhl Libre" pitchFamily="2" charset="-79"/>
      <p:regular r:id="rId36"/>
      <p:bold r:id="rId37"/>
    </p:embeddedFont>
    <p:embeddedFont>
      <p:font typeface="Frank Ruhl Libre Black" panose="020F0502020204030204" pitchFamily="34" charset="0"/>
      <p:bold r:id="rId38"/>
    </p:embeddedFont>
    <p:embeddedFont>
      <p:font typeface="Josefin Sans Medium" pitchFamily="2" charset="77"/>
      <p:regular r:id="rId39"/>
      <p:bold r:id="rId40"/>
      <p:italic r:id="rId41"/>
      <p:boldItalic r:id="rId42"/>
    </p:embeddedFont>
    <p:embeddedFont>
      <p:font typeface="Lato" panose="020F0502020204030203" pitchFamily="34" charset="0"/>
      <p:regular r:id="rId43"/>
      <p:bold r:id="rId44"/>
      <p:italic r:id="rId45"/>
      <p:boldItalic r:id="rId46"/>
    </p:embeddedFont>
    <p:embeddedFont>
      <p:font typeface="Lato Light" panose="020F0302020204030204" pitchFamily="34" charset="0"/>
      <p:regular r:id="rId47"/>
      <p:bold r:id="rId48"/>
      <p:italic r:id="rId49"/>
      <p:boldItalic r:id="rId50"/>
    </p:embeddedFont>
    <p:embeddedFont>
      <p:font typeface="Montserrat" pitchFamily="2" charset="77"/>
      <p:regular r:id="rId51"/>
      <p:bold r:id="rId52"/>
      <p:italic r:id="rId53"/>
      <p:boldItalic r:id="rId54"/>
    </p:embeddedFont>
    <p:embeddedFont>
      <p:font typeface="Montserrat SemiBold" pitchFamily="2" charset="77"/>
      <p:regular r:id="rId55"/>
      <p:bold r:id="rId56"/>
      <p:italic r:id="rId57"/>
      <p:boldItalic r:id="rId58"/>
    </p:embeddedFont>
    <p:embeddedFont>
      <p:font typeface="Roboto" panose="02000000000000000000" pitchFamily="2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4" roundtripDataSignature="AMtx7mg528JJfp+Loc3Glmlj64meQXCk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1151F0-B611-4304-96B3-D1D719492D96}">
  <a:tblStyle styleId="{EB1151F0-B611-4304-96B3-D1D719492D9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2"/>
  </p:normalViewPr>
  <p:slideViewPr>
    <p:cSldViewPr snapToGrid="0" snapToObjects="1">
      <p:cViewPr varScale="1">
        <p:scale>
          <a:sx n="145" d="100"/>
          <a:sy n="145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55" Type="http://schemas.openxmlformats.org/officeDocument/2006/relationships/font" Target="fonts/font32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font" Target="fonts/font30.fntdata"/><Relationship Id="rId58" Type="http://schemas.openxmlformats.org/officeDocument/2006/relationships/font" Target="fonts/font35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3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56" Type="http://schemas.openxmlformats.org/officeDocument/2006/relationships/font" Target="fonts/font33.fntdata"/><Relationship Id="rId64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font" Target="fonts/font2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59" Type="http://schemas.openxmlformats.org/officeDocument/2006/relationships/font" Target="fonts/font36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8.fntdata"/><Relationship Id="rId54" Type="http://schemas.openxmlformats.org/officeDocument/2006/relationships/font" Target="fonts/font31.fntdata"/><Relationship Id="rId62" Type="http://schemas.openxmlformats.org/officeDocument/2006/relationships/font" Target="fonts/font3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Relationship Id="rId57" Type="http://schemas.openxmlformats.org/officeDocument/2006/relationships/font" Target="fonts/font34.fntdata"/><Relationship Id="rId10" Type="http://schemas.openxmlformats.org/officeDocument/2006/relationships/slide" Target="slides/slide9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font" Target="fonts/font29.fntdata"/><Relationship Id="rId60" Type="http://schemas.openxmlformats.org/officeDocument/2006/relationships/font" Target="fonts/font37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7" name="Google Shape;58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7" name="Google Shape;59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6" name="Google Shape;60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5" name="Google Shape;615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4" name="Google Shape;62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5" name="Google Shape;65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5" name="Google Shape;68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4" name="Google Shape;694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3" name="Google Shape;703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118cfb310b9_5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2" name="Google Shape;712;g118cfb310b9_5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Region 28 annual premium dinaikin karena VD tinggi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Region lain response 1 dinaikkin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1" name="Google Shape;32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050">
              <a:solidFill>
                <a:srgbClr val="4D5156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6" name="Google Shape;736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0" name="Google Shape;48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Changed business metrics to respon rate &amp; revenue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0" name="Google Shape;56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0" name="Google Shape;57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9" name="Google Shape;5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2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7"/>
          <p:cNvSpPr txBox="1">
            <a:spLocks noGrp="1"/>
          </p:cNvSpPr>
          <p:nvPr>
            <p:ph type="body" idx="1"/>
          </p:nvPr>
        </p:nvSpPr>
        <p:spPr>
          <a:xfrm>
            <a:off x="670763" y="1593975"/>
            <a:ext cx="3941700" cy="26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1pPr>
            <a:lvl2pPr marL="914400" lvl="1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○"/>
              <a:defRPr sz="1200"/>
            </a:lvl2pPr>
            <a:lvl3pPr marL="1371600" lvl="2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3pPr>
            <a:lvl4pPr marL="1828800" lvl="3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4pPr>
            <a:lvl5pPr marL="2286000" lvl="4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5pPr>
            <a:lvl6pPr marL="2743200" lvl="5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670763" y="830125"/>
            <a:ext cx="4266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1" name="Google Shape;11;p27"/>
          <p:cNvSpPr/>
          <p:nvPr/>
        </p:nvSpPr>
        <p:spPr>
          <a:xfrm rot="1946036">
            <a:off x="-1669128" y="-2228517"/>
            <a:ext cx="3629958" cy="4150530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7"/>
          <p:cNvSpPr/>
          <p:nvPr/>
        </p:nvSpPr>
        <p:spPr>
          <a:xfrm rot="-8779393">
            <a:off x="-1368177" y="-1532753"/>
            <a:ext cx="3630007" cy="4150676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37"/>
          <p:cNvGrpSpPr/>
          <p:nvPr/>
        </p:nvGrpSpPr>
        <p:grpSpPr>
          <a:xfrm rot="-4632747">
            <a:off x="1238608" y="367585"/>
            <a:ext cx="1452332" cy="1421860"/>
            <a:chOff x="-641000" y="1950050"/>
            <a:chExt cx="2077921" cy="1859954"/>
          </a:xfrm>
        </p:grpSpPr>
        <p:sp>
          <p:nvSpPr>
            <p:cNvPr id="70" name="Google Shape;70;p37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7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7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7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37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37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7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7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7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37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37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37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7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37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7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7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7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37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7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7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37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37"/>
          <p:cNvSpPr txBox="1">
            <a:spLocks noGrp="1"/>
          </p:cNvSpPr>
          <p:nvPr>
            <p:ph type="subTitle" idx="1"/>
          </p:nvPr>
        </p:nvSpPr>
        <p:spPr>
          <a:xfrm>
            <a:off x="4265600" y="1932150"/>
            <a:ext cx="2681700" cy="12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37"/>
          <p:cNvSpPr txBox="1">
            <a:spLocks noGrp="1"/>
          </p:cNvSpPr>
          <p:nvPr>
            <p:ph type="title"/>
          </p:nvPr>
        </p:nvSpPr>
        <p:spPr>
          <a:xfrm>
            <a:off x="2190775" y="1790700"/>
            <a:ext cx="1833900" cy="15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37"/>
          <p:cNvSpPr/>
          <p:nvPr/>
        </p:nvSpPr>
        <p:spPr>
          <a:xfrm rot="-8914135">
            <a:off x="6609224" y="2763922"/>
            <a:ext cx="3630024" cy="4150606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7"/>
          <p:cNvSpPr/>
          <p:nvPr/>
        </p:nvSpPr>
        <p:spPr>
          <a:xfrm>
            <a:off x="5057025" y="3977370"/>
            <a:ext cx="1708007" cy="1371170"/>
          </a:xfrm>
          <a:custGeom>
            <a:avLst/>
            <a:gdLst/>
            <a:ahLst/>
            <a:cxnLst/>
            <a:rect l="l" t="t" r="r" b="b"/>
            <a:pathLst>
              <a:path w="50758" h="40748" extrusionOk="0">
                <a:moveTo>
                  <a:pt x="49407" y="0"/>
                </a:moveTo>
                <a:lnTo>
                  <a:pt x="48762" y="92"/>
                </a:lnTo>
                <a:cubicBezTo>
                  <a:pt x="48792" y="184"/>
                  <a:pt x="50051" y="10072"/>
                  <a:pt x="43204" y="12866"/>
                </a:cubicBezTo>
                <a:cubicBezTo>
                  <a:pt x="42037" y="13357"/>
                  <a:pt x="40840" y="13787"/>
                  <a:pt x="39550" y="14217"/>
                </a:cubicBezTo>
                <a:cubicBezTo>
                  <a:pt x="33224" y="16458"/>
                  <a:pt x="26684" y="18761"/>
                  <a:pt x="22662" y="29078"/>
                </a:cubicBezTo>
                <a:cubicBezTo>
                  <a:pt x="20451" y="34759"/>
                  <a:pt x="16551" y="38567"/>
                  <a:pt x="11669" y="39733"/>
                </a:cubicBezTo>
                <a:cubicBezTo>
                  <a:pt x="10661" y="39984"/>
                  <a:pt x="9636" y="40106"/>
                  <a:pt x="8619" y="40106"/>
                </a:cubicBezTo>
                <a:cubicBezTo>
                  <a:pt x="5640" y="40106"/>
                  <a:pt x="2719" y="39053"/>
                  <a:pt x="430" y="37062"/>
                </a:cubicBezTo>
                <a:lnTo>
                  <a:pt x="1" y="37523"/>
                </a:lnTo>
                <a:cubicBezTo>
                  <a:pt x="2365" y="39584"/>
                  <a:pt x="5387" y="40747"/>
                  <a:pt x="8507" y="40747"/>
                </a:cubicBezTo>
                <a:cubicBezTo>
                  <a:pt x="8548" y="40747"/>
                  <a:pt x="8588" y="40747"/>
                  <a:pt x="8629" y="40747"/>
                </a:cubicBezTo>
                <a:cubicBezTo>
                  <a:pt x="9704" y="40747"/>
                  <a:pt x="10778" y="40624"/>
                  <a:pt x="11822" y="40378"/>
                </a:cubicBezTo>
                <a:cubicBezTo>
                  <a:pt x="16920" y="39150"/>
                  <a:pt x="20973" y="35220"/>
                  <a:pt x="23276" y="29324"/>
                </a:cubicBezTo>
                <a:cubicBezTo>
                  <a:pt x="27175" y="19283"/>
                  <a:pt x="33593" y="17011"/>
                  <a:pt x="39796" y="14831"/>
                </a:cubicBezTo>
                <a:cubicBezTo>
                  <a:pt x="40993" y="14401"/>
                  <a:pt x="42283" y="13971"/>
                  <a:pt x="43480" y="13480"/>
                </a:cubicBezTo>
                <a:cubicBezTo>
                  <a:pt x="50758" y="10471"/>
                  <a:pt x="49407" y="92"/>
                  <a:pt x="49407" y="0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8"/>
          <p:cNvSpPr txBox="1">
            <a:spLocks noGrp="1"/>
          </p:cNvSpPr>
          <p:nvPr>
            <p:ph type="title"/>
          </p:nvPr>
        </p:nvSpPr>
        <p:spPr>
          <a:xfrm>
            <a:off x="1786125" y="3436925"/>
            <a:ext cx="5559900" cy="11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9"/>
          <p:cNvSpPr/>
          <p:nvPr/>
        </p:nvSpPr>
        <p:spPr>
          <a:xfrm rot="4500034">
            <a:off x="-2295703" y="2489239"/>
            <a:ext cx="3841535" cy="4392503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39"/>
          <p:cNvSpPr txBox="1">
            <a:spLocks noGrp="1"/>
          </p:cNvSpPr>
          <p:nvPr>
            <p:ph type="title"/>
          </p:nvPr>
        </p:nvSpPr>
        <p:spPr>
          <a:xfrm>
            <a:off x="4333500" y="3273800"/>
            <a:ext cx="4040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subTitle" idx="1"/>
          </p:nvPr>
        </p:nvSpPr>
        <p:spPr>
          <a:xfrm>
            <a:off x="4333500" y="4095775"/>
            <a:ext cx="40404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1" name="Google Shape;101;p39"/>
          <p:cNvSpPr/>
          <p:nvPr/>
        </p:nvSpPr>
        <p:spPr>
          <a:xfrm rot="-6299970">
            <a:off x="6237077" y="-2705413"/>
            <a:ext cx="5160536" cy="5900771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40"/>
          <p:cNvGrpSpPr/>
          <p:nvPr/>
        </p:nvGrpSpPr>
        <p:grpSpPr>
          <a:xfrm>
            <a:off x="7852853" y="71191"/>
            <a:ext cx="1366441" cy="1337865"/>
            <a:chOff x="-641000" y="1950050"/>
            <a:chExt cx="2077921" cy="1859954"/>
          </a:xfrm>
        </p:grpSpPr>
        <p:sp>
          <p:nvSpPr>
            <p:cNvPr id="104" name="Google Shape;104;p40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40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40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40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40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40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40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0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0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40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40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40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40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40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40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40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40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40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40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0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0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Google Shape;125;p40"/>
          <p:cNvSpPr txBox="1">
            <a:spLocks noGrp="1"/>
          </p:cNvSpPr>
          <p:nvPr>
            <p:ph type="title"/>
          </p:nvPr>
        </p:nvSpPr>
        <p:spPr>
          <a:xfrm>
            <a:off x="1039500" y="542575"/>
            <a:ext cx="3532500" cy="30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1"/>
          <p:cNvSpPr txBox="1">
            <a:spLocks noGrp="1"/>
          </p:cNvSpPr>
          <p:nvPr>
            <p:ph type="title" hasCustomPrompt="1"/>
          </p:nvPr>
        </p:nvSpPr>
        <p:spPr>
          <a:xfrm>
            <a:off x="2229550" y="542575"/>
            <a:ext cx="4684800" cy="95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8" name="Google Shape;128;p41"/>
          <p:cNvSpPr txBox="1">
            <a:spLocks noGrp="1"/>
          </p:cNvSpPr>
          <p:nvPr>
            <p:ph type="body" idx="1"/>
          </p:nvPr>
        </p:nvSpPr>
        <p:spPr>
          <a:xfrm>
            <a:off x="2229575" y="1611300"/>
            <a:ext cx="4684800" cy="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41"/>
          <p:cNvSpPr/>
          <p:nvPr/>
        </p:nvSpPr>
        <p:spPr>
          <a:xfrm rot="5400129">
            <a:off x="-926771" y="3367176"/>
            <a:ext cx="3841391" cy="4392467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t of Content">
  <p:cSld name="BLANK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2"/>
          <p:cNvSpPr txBox="1">
            <a:spLocks noGrp="1"/>
          </p:cNvSpPr>
          <p:nvPr>
            <p:ph type="subTitle" idx="1"/>
          </p:nvPr>
        </p:nvSpPr>
        <p:spPr>
          <a:xfrm>
            <a:off x="5613138" y="388725"/>
            <a:ext cx="21882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9pPr>
          </a:lstStyle>
          <a:p>
            <a:endParaRPr/>
          </a:p>
        </p:txBody>
      </p:sp>
      <p:sp>
        <p:nvSpPr>
          <p:cNvPr id="132" name="Google Shape;132;p42"/>
          <p:cNvSpPr txBox="1">
            <a:spLocks noGrp="1"/>
          </p:cNvSpPr>
          <p:nvPr>
            <p:ph type="subTitle" idx="2"/>
          </p:nvPr>
        </p:nvSpPr>
        <p:spPr>
          <a:xfrm>
            <a:off x="5613138" y="811675"/>
            <a:ext cx="27747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3" name="Google Shape;133;p42"/>
          <p:cNvSpPr txBox="1">
            <a:spLocks noGrp="1"/>
          </p:cNvSpPr>
          <p:nvPr>
            <p:ph type="title"/>
          </p:nvPr>
        </p:nvSpPr>
        <p:spPr>
          <a:xfrm>
            <a:off x="4452049" y="542550"/>
            <a:ext cx="804600" cy="72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42"/>
          <p:cNvSpPr txBox="1">
            <a:spLocks noGrp="1"/>
          </p:cNvSpPr>
          <p:nvPr>
            <p:ph type="subTitle" idx="3"/>
          </p:nvPr>
        </p:nvSpPr>
        <p:spPr>
          <a:xfrm>
            <a:off x="5613138" y="1486063"/>
            <a:ext cx="21882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9pPr>
          </a:lstStyle>
          <a:p>
            <a:endParaRPr/>
          </a:p>
        </p:txBody>
      </p:sp>
      <p:sp>
        <p:nvSpPr>
          <p:cNvPr id="135" name="Google Shape;135;p42"/>
          <p:cNvSpPr txBox="1">
            <a:spLocks noGrp="1"/>
          </p:cNvSpPr>
          <p:nvPr>
            <p:ph type="subTitle" idx="4"/>
          </p:nvPr>
        </p:nvSpPr>
        <p:spPr>
          <a:xfrm>
            <a:off x="5613138" y="1909912"/>
            <a:ext cx="27747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6" name="Google Shape;136;p42"/>
          <p:cNvSpPr txBox="1">
            <a:spLocks noGrp="1"/>
          </p:cNvSpPr>
          <p:nvPr>
            <p:ph type="title" idx="5"/>
          </p:nvPr>
        </p:nvSpPr>
        <p:spPr>
          <a:xfrm>
            <a:off x="4452075" y="1644875"/>
            <a:ext cx="804600" cy="72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42"/>
          <p:cNvSpPr txBox="1">
            <a:spLocks noGrp="1"/>
          </p:cNvSpPr>
          <p:nvPr>
            <p:ph type="subTitle" idx="6"/>
          </p:nvPr>
        </p:nvSpPr>
        <p:spPr>
          <a:xfrm>
            <a:off x="5613138" y="2590400"/>
            <a:ext cx="21882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42"/>
          <p:cNvSpPr txBox="1">
            <a:spLocks noGrp="1"/>
          </p:cNvSpPr>
          <p:nvPr>
            <p:ph type="subTitle" idx="7"/>
          </p:nvPr>
        </p:nvSpPr>
        <p:spPr>
          <a:xfrm>
            <a:off x="5613138" y="3010174"/>
            <a:ext cx="27747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rank Ruhl Libre Black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ank Ruhl Libre Black"/>
              <a:buNone/>
              <a:defRPr sz="20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ank Ruhl Libre Black"/>
              <a:buNone/>
              <a:defRPr sz="20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ank Ruhl Libre Black"/>
              <a:buNone/>
              <a:defRPr sz="20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ank Ruhl Libre Black"/>
              <a:buNone/>
              <a:defRPr sz="20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ank Ruhl Libre Black"/>
              <a:buNone/>
              <a:defRPr sz="20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ank Ruhl Libre Black"/>
              <a:buNone/>
              <a:defRPr sz="20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ank Ruhl Libre Black"/>
              <a:buNone/>
              <a:defRPr sz="20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rank Ruhl Libre Black"/>
              <a:buNone/>
              <a:defRPr sz="20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9pPr>
          </a:lstStyle>
          <a:p>
            <a:endParaRPr/>
          </a:p>
        </p:txBody>
      </p:sp>
      <p:sp>
        <p:nvSpPr>
          <p:cNvPr id="139" name="Google Shape;139;p42"/>
          <p:cNvSpPr txBox="1">
            <a:spLocks noGrp="1"/>
          </p:cNvSpPr>
          <p:nvPr>
            <p:ph type="title" idx="8"/>
          </p:nvPr>
        </p:nvSpPr>
        <p:spPr>
          <a:xfrm>
            <a:off x="4452075" y="2747200"/>
            <a:ext cx="804600" cy="72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42"/>
          <p:cNvSpPr txBox="1">
            <a:spLocks noGrp="1"/>
          </p:cNvSpPr>
          <p:nvPr>
            <p:ph type="subTitle" idx="9"/>
          </p:nvPr>
        </p:nvSpPr>
        <p:spPr>
          <a:xfrm>
            <a:off x="5613138" y="3691550"/>
            <a:ext cx="21882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9pPr>
          </a:lstStyle>
          <a:p>
            <a:endParaRPr/>
          </a:p>
        </p:txBody>
      </p:sp>
      <p:sp>
        <p:nvSpPr>
          <p:cNvPr id="141" name="Google Shape;141;p42"/>
          <p:cNvSpPr txBox="1">
            <a:spLocks noGrp="1"/>
          </p:cNvSpPr>
          <p:nvPr>
            <p:ph type="subTitle" idx="13"/>
          </p:nvPr>
        </p:nvSpPr>
        <p:spPr>
          <a:xfrm>
            <a:off x="5613138" y="4114776"/>
            <a:ext cx="27747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2" name="Google Shape;142;p42"/>
          <p:cNvSpPr txBox="1">
            <a:spLocks noGrp="1"/>
          </p:cNvSpPr>
          <p:nvPr>
            <p:ph type="title" idx="14"/>
          </p:nvPr>
        </p:nvSpPr>
        <p:spPr>
          <a:xfrm>
            <a:off x="4452075" y="3849500"/>
            <a:ext cx="804600" cy="72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42"/>
          <p:cNvSpPr/>
          <p:nvPr/>
        </p:nvSpPr>
        <p:spPr>
          <a:xfrm rot="-4016834">
            <a:off x="-956706" y="2913176"/>
            <a:ext cx="3629961" cy="415054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3"/>
          <p:cNvSpPr txBox="1">
            <a:spLocks noGrp="1"/>
          </p:cNvSpPr>
          <p:nvPr>
            <p:ph type="subTitle" idx="1"/>
          </p:nvPr>
        </p:nvSpPr>
        <p:spPr>
          <a:xfrm>
            <a:off x="3608869" y="3040725"/>
            <a:ext cx="19266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46" name="Google Shape;146;p43"/>
          <p:cNvSpPr txBox="1">
            <a:spLocks noGrp="1"/>
          </p:cNvSpPr>
          <p:nvPr>
            <p:ph type="subTitle" idx="2"/>
          </p:nvPr>
        </p:nvSpPr>
        <p:spPr>
          <a:xfrm>
            <a:off x="3608869" y="3501932"/>
            <a:ext cx="1926600" cy="9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47" name="Google Shape;147;p43"/>
          <p:cNvSpPr txBox="1">
            <a:spLocks noGrp="1"/>
          </p:cNvSpPr>
          <p:nvPr>
            <p:ph type="subTitle" idx="3"/>
          </p:nvPr>
        </p:nvSpPr>
        <p:spPr>
          <a:xfrm>
            <a:off x="870169" y="3040725"/>
            <a:ext cx="19266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48" name="Google Shape;148;p43"/>
          <p:cNvSpPr txBox="1">
            <a:spLocks noGrp="1"/>
          </p:cNvSpPr>
          <p:nvPr>
            <p:ph type="subTitle" idx="4"/>
          </p:nvPr>
        </p:nvSpPr>
        <p:spPr>
          <a:xfrm>
            <a:off x="870169" y="3501900"/>
            <a:ext cx="1926600" cy="9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49" name="Google Shape;149;p43"/>
          <p:cNvSpPr txBox="1">
            <a:spLocks noGrp="1"/>
          </p:cNvSpPr>
          <p:nvPr>
            <p:ph type="subTitle" idx="5"/>
          </p:nvPr>
        </p:nvSpPr>
        <p:spPr>
          <a:xfrm>
            <a:off x="6347574" y="3040725"/>
            <a:ext cx="19266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150" name="Google Shape;150;p43"/>
          <p:cNvSpPr txBox="1">
            <a:spLocks noGrp="1"/>
          </p:cNvSpPr>
          <p:nvPr>
            <p:ph type="subTitle" idx="6"/>
          </p:nvPr>
        </p:nvSpPr>
        <p:spPr>
          <a:xfrm>
            <a:off x="6347574" y="3501900"/>
            <a:ext cx="19266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grpSp>
        <p:nvGrpSpPr>
          <p:cNvPr id="151" name="Google Shape;151;p43"/>
          <p:cNvGrpSpPr/>
          <p:nvPr/>
        </p:nvGrpSpPr>
        <p:grpSpPr>
          <a:xfrm>
            <a:off x="8116228" y="-244247"/>
            <a:ext cx="1366441" cy="1337865"/>
            <a:chOff x="-641000" y="1950050"/>
            <a:chExt cx="2077921" cy="1859954"/>
          </a:xfrm>
        </p:grpSpPr>
        <p:sp>
          <p:nvSpPr>
            <p:cNvPr id="152" name="Google Shape;152;p43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43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43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43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43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43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3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3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43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43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43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43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43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3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43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3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43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43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43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43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43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" name="Google Shape;173;p43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3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4"/>
          <p:cNvSpPr txBox="1">
            <a:spLocks noGrp="1"/>
          </p:cNvSpPr>
          <p:nvPr>
            <p:ph type="subTitle" idx="1"/>
          </p:nvPr>
        </p:nvSpPr>
        <p:spPr>
          <a:xfrm>
            <a:off x="1087438" y="3047800"/>
            <a:ext cx="2151900" cy="1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44"/>
          <p:cNvSpPr txBox="1">
            <a:spLocks noGrp="1"/>
          </p:cNvSpPr>
          <p:nvPr>
            <p:ph type="title"/>
          </p:nvPr>
        </p:nvSpPr>
        <p:spPr>
          <a:xfrm>
            <a:off x="1195813" y="2507400"/>
            <a:ext cx="2151900" cy="42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7" name="Google Shape;177;p44"/>
          <p:cNvGrpSpPr/>
          <p:nvPr/>
        </p:nvGrpSpPr>
        <p:grpSpPr>
          <a:xfrm rot="4995255">
            <a:off x="7252835" y="3889895"/>
            <a:ext cx="1452339" cy="1421899"/>
            <a:chOff x="-641000" y="1950050"/>
            <a:chExt cx="2077921" cy="1859954"/>
          </a:xfrm>
        </p:grpSpPr>
        <p:sp>
          <p:nvSpPr>
            <p:cNvPr id="178" name="Google Shape;178;p44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44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44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44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44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44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44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44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4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4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44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4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44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44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4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4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4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4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4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4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4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9" name="Google Shape;199;p44"/>
          <p:cNvSpPr/>
          <p:nvPr/>
        </p:nvSpPr>
        <p:spPr>
          <a:xfrm rot="1988234">
            <a:off x="-1257137" y="-1844845"/>
            <a:ext cx="3841305" cy="439240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2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5"/>
          <p:cNvSpPr txBox="1">
            <a:spLocks noGrp="1"/>
          </p:cNvSpPr>
          <p:nvPr>
            <p:ph type="subTitle" idx="1"/>
          </p:nvPr>
        </p:nvSpPr>
        <p:spPr>
          <a:xfrm>
            <a:off x="5689000" y="3047800"/>
            <a:ext cx="2151900" cy="16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45"/>
          <p:cNvSpPr txBox="1">
            <a:spLocks noGrp="1"/>
          </p:cNvSpPr>
          <p:nvPr>
            <p:ph type="title"/>
          </p:nvPr>
        </p:nvSpPr>
        <p:spPr>
          <a:xfrm>
            <a:off x="5797350" y="2513775"/>
            <a:ext cx="2151900" cy="42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5"/>
          <p:cNvSpPr/>
          <p:nvPr/>
        </p:nvSpPr>
        <p:spPr>
          <a:xfrm rot="-6125877">
            <a:off x="7131228" y="-1777387"/>
            <a:ext cx="3629895" cy="4150479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6"/>
          <p:cNvSpPr txBox="1">
            <a:spLocks noGrp="1"/>
          </p:cNvSpPr>
          <p:nvPr>
            <p:ph type="subTitle" idx="1"/>
          </p:nvPr>
        </p:nvSpPr>
        <p:spPr>
          <a:xfrm>
            <a:off x="6508975" y="1601388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06" name="Google Shape;206;p46"/>
          <p:cNvSpPr txBox="1">
            <a:spLocks noGrp="1"/>
          </p:cNvSpPr>
          <p:nvPr>
            <p:ph type="subTitle" idx="2"/>
          </p:nvPr>
        </p:nvSpPr>
        <p:spPr>
          <a:xfrm>
            <a:off x="6400200" y="2062388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07" name="Google Shape;207;p46"/>
          <p:cNvSpPr txBox="1">
            <a:spLocks noGrp="1"/>
          </p:cNvSpPr>
          <p:nvPr>
            <p:ph type="subTitle" idx="3"/>
          </p:nvPr>
        </p:nvSpPr>
        <p:spPr>
          <a:xfrm>
            <a:off x="446825" y="1601388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08" name="Google Shape;208;p46"/>
          <p:cNvSpPr txBox="1">
            <a:spLocks noGrp="1"/>
          </p:cNvSpPr>
          <p:nvPr>
            <p:ph type="subTitle" idx="4"/>
          </p:nvPr>
        </p:nvSpPr>
        <p:spPr>
          <a:xfrm>
            <a:off x="548850" y="2062388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09" name="Google Shape;209;p46"/>
          <p:cNvSpPr txBox="1">
            <a:spLocks noGrp="1"/>
          </p:cNvSpPr>
          <p:nvPr>
            <p:ph type="subTitle" idx="5"/>
          </p:nvPr>
        </p:nvSpPr>
        <p:spPr>
          <a:xfrm>
            <a:off x="6508975" y="3263000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10" name="Google Shape;210;p46"/>
          <p:cNvSpPr txBox="1">
            <a:spLocks noGrp="1"/>
          </p:cNvSpPr>
          <p:nvPr>
            <p:ph type="subTitle" idx="6"/>
          </p:nvPr>
        </p:nvSpPr>
        <p:spPr>
          <a:xfrm>
            <a:off x="6400200" y="3719775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11" name="Google Shape;211;p46"/>
          <p:cNvSpPr txBox="1">
            <a:spLocks noGrp="1"/>
          </p:cNvSpPr>
          <p:nvPr>
            <p:ph type="subTitle" idx="7"/>
          </p:nvPr>
        </p:nvSpPr>
        <p:spPr>
          <a:xfrm>
            <a:off x="446825" y="3263000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12" name="Google Shape;212;p46"/>
          <p:cNvSpPr txBox="1">
            <a:spLocks noGrp="1"/>
          </p:cNvSpPr>
          <p:nvPr>
            <p:ph type="subTitle" idx="8"/>
          </p:nvPr>
        </p:nvSpPr>
        <p:spPr>
          <a:xfrm>
            <a:off x="548800" y="3719775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13" name="Google Shape;213;p46"/>
          <p:cNvSpPr/>
          <p:nvPr/>
        </p:nvSpPr>
        <p:spPr>
          <a:xfrm rot="1988234">
            <a:off x="-1769849" y="-2297770"/>
            <a:ext cx="3841305" cy="439240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46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7"/>
          <p:cNvSpPr txBox="1">
            <a:spLocks noGrp="1"/>
          </p:cNvSpPr>
          <p:nvPr>
            <p:ph type="title"/>
          </p:nvPr>
        </p:nvSpPr>
        <p:spPr>
          <a:xfrm>
            <a:off x="3256750" y="542575"/>
            <a:ext cx="2637000" cy="53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17" name="Google Shape;217;p47"/>
          <p:cNvSpPr txBox="1">
            <a:spLocks noGrp="1"/>
          </p:cNvSpPr>
          <p:nvPr>
            <p:ph type="subTitle" idx="1"/>
          </p:nvPr>
        </p:nvSpPr>
        <p:spPr>
          <a:xfrm>
            <a:off x="3256738" y="1187525"/>
            <a:ext cx="2637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47"/>
          <p:cNvSpPr txBox="1">
            <a:spLocks noGrp="1"/>
          </p:cNvSpPr>
          <p:nvPr>
            <p:ph type="title" idx="2"/>
          </p:nvPr>
        </p:nvSpPr>
        <p:spPr>
          <a:xfrm>
            <a:off x="3256750" y="2116500"/>
            <a:ext cx="2637000" cy="53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19" name="Google Shape;219;p47"/>
          <p:cNvSpPr txBox="1">
            <a:spLocks noGrp="1"/>
          </p:cNvSpPr>
          <p:nvPr>
            <p:ph type="subTitle" idx="3"/>
          </p:nvPr>
        </p:nvSpPr>
        <p:spPr>
          <a:xfrm>
            <a:off x="3256703" y="2764275"/>
            <a:ext cx="2637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47"/>
          <p:cNvSpPr txBox="1">
            <a:spLocks noGrp="1"/>
          </p:cNvSpPr>
          <p:nvPr>
            <p:ph type="title" idx="4"/>
          </p:nvPr>
        </p:nvSpPr>
        <p:spPr>
          <a:xfrm>
            <a:off x="3256675" y="3690425"/>
            <a:ext cx="2637000" cy="53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21" name="Google Shape;221;p47"/>
          <p:cNvSpPr txBox="1">
            <a:spLocks noGrp="1"/>
          </p:cNvSpPr>
          <p:nvPr>
            <p:ph type="subTitle" idx="5"/>
          </p:nvPr>
        </p:nvSpPr>
        <p:spPr>
          <a:xfrm>
            <a:off x="3256813" y="4340275"/>
            <a:ext cx="26370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47"/>
          <p:cNvSpPr/>
          <p:nvPr/>
        </p:nvSpPr>
        <p:spPr>
          <a:xfrm rot="-5201090">
            <a:off x="6941796" y="-2040667"/>
            <a:ext cx="3629897" cy="415048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3" name="Google Shape;223;p47"/>
          <p:cNvGrpSpPr/>
          <p:nvPr/>
        </p:nvGrpSpPr>
        <p:grpSpPr>
          <a:xfrm rot="5399508">
            <a:off x="8228911" y="1095937"/>
            <a:ext cx="1452259" cy="1421935"/>
            <a:chOff x="-641000" y="1950050"/>
            <a:chExt cx="2077921" cy="1859954"/>
          </a:xfrm>
        </p:grpSpPr>
        <p:sp>
          <p:nvSpPr>
            <p:cNvPr id="224" name="Google Shape;224;p47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7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47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7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7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7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47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7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7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7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7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7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7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7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7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7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7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47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47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47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7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" name="Google Shape;245;p47"/>
          <p:cNvSpPr/>
          <p:nvPr/>
        </p:nvSpPr>
        <p:spPr>
          <a:xfrm rot="-5201090">
            <a:off x="-1368129" y="2818508"/>
            <a:ext cx="3629897" cy="415048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6" name="Google Shape;246;p47"/>
          <p:cNvGrpSpPr/>
          <p:nvPr/>
        </p:nvGrpSpPr>
        <p:grpSpPr>
          <a:xfrm rot="4196979">
            <a:off x="-632852" y="2322373"/>
            <a:ext cx="1452169" cy="1421929"/>
            <a:chOff x="-641000" y="1950050"/>
            <a:chExt cx="2077921" cy="1859954"/>
          </a:xfrm>
        </p:grpSpPr>
        <p:sp>
          <p:nvSpPr>
            <p:cNvPr id="247" name="Google Shape;247;p47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7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7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7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7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7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47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47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7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7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7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7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7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7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7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47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7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7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7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7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7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CUSTOM_2_1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8"/>
          <p:cNvSpPr txBox="1">
            <a:spLocks noGrp="1"/>
          </p:cNvSpPr>
          <p:nvPr>
            <p:ph type="subTitle" idx="1"/>
          </p:nvPr>
        </p:nvSpPr>
        <p:spPr>
          <a:xfrm>
            <a:off x="675813" y="2918588"/>
            <a:ext cx="3041100" cy="8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48"/>
          <p:cNvSpPr txBox="1">
            <a:spLocks noGrp="1"/>
          </p:cNvSpPr>
          <p:nvPr>
            <p:ph type="title"/>
          </p:nvPr>
        </p:nvSpPr>
        <p:spPr>
          <a:xfrm>
            <a:off x="675813" y="1166238"/>
            <a:ext cx="3831300" cy="18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48"/>
          <p:cNvSpPr/>
          <p:nvPr/>
        </p:nvSpPr>
        <p:spPr>
          <a:xfrm rot="1988234">
            <a:off x="-1445299" y="-2262495"/>
            <a:ext cx="3841305" cy="439240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_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subTitle" idx="1"/>
          </p:nvPr>
        </p:nvSpPr>
        <p:spPr>
          <a:xfrm>
            <a:off x="3477900" y="1418163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2"/>
          </p:nvPr>
        </p:nvSpPr>
        <p:spPr>
          <a:xfrm>
            <a:off x="3477900" y="1882713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75" name="Google Shape;275;p49"/>
          <p:cNvSpPr txBox="1">
            <a:spLocks noGrp="1"/>
          </p:cNvSpPr>
          <p:nvPr>
            <p:ph type="subTitle" idx="3"/>
          </p:nvPr>
        </p:nvSpPr>
        <p:spPr>
          <a:xfrm>
            <a:off x="446825" y="1418163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76" name="Google Shape;276;p49"/>
          <p:cNvSpPr txBox="1">
            <a:spLocks noGrp="1"/>
          </p:cNvSpPr>
          <p:nvPr>
            <p:ph type="subTitle" idx="4"/>
          </p:nvPr>
        </p:nvSpPr>
        <p:spPr>
          <a:xfrm>
            <a:off x="332125" y="1882713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77" name="Google Shape;277;p49"/>
          <p:cNvSpPr txBox="1">
            <a:spLocks noGrp="1"/>
          </p:cNvSpPr>
          <p:nvPr>
            <p:ph type="subTitle" idx="5"/>
          </p:nvPr>
        </p:nvSpPr>
        <p:spPr>
          <a:xfrm>
            <a:off x="3477900" y="3220688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78" name="Google Shape;278;p49"/>
          <p:cNvSpPr txBox="1">
            <a:spLocks noGrp="1"/>
          </p:cNvSpPr>
          <p:nvPr>
            <p:ph type="subTitle" idx="6"/>
          </p:nvPr>
        </p:nvSpPr>
        <p:spPr>
          <a:xfrm>
            <a:off x="3477900" y="3678763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79" name="Google Shape;279;p49"/>
          <p:cNvSpPr txBox="1">
            <a:spLocks noGrp="1"/>
          </p:cNvSpPr>
          <p:nvPr>
            <p:ph type="subTitle" idx="7"/>
          </p:nvPr>
        </p:nvSpPr>
        <p:spPr>
          <a:xfrm>
            <a:off x="446825" y="3220688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80" name="Google Shape;280;p49"/>
          <p:cNvSpPr txBox="1">
            <a:spLocks noGrp="1"/>
          </p:cNvSpPr>
          <p:nvPr>
            <p:ph type="subTitle" idx="8"/>
          </p:nvPr>
        </p:nvSpPr>
        <p:spPr>
          <a:xfrm>
            <a:off x="332125" y="3678763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81" name="Google Shape;281;p49"/>
          <p:cNvSpPr txBox="1">
            <a:spLocks noGrp="1"/>
          </p:cNvSpPr>
          <p:nvPr>
            <p:ph type="subTitle" idx="9"/>
          </p:nvPr>
        </p:nvSpPr>
        <p:spPr>
          <a:xfrm>
            <a:off x="6508975" y="1418163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82" name="Google Shape;282;p49"/>
          <p:cNvSpPr txBox="1">
            <a:spLocks noGrp="1"/>
          </p:cNvSpPr>
          <p:nvPr>
            <p:ph type="subTitle" idx="13"/>
          </p:nvPr>
        </p:nvSpPr>
        <p:spPr>
          <a:xfrm>
            <a:off x="6508975" y="1882713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83" name="Google Shape;283;p49"/>
          <p:cNvSpPr txBox="1">
            <a:spLocks noGrp="1"/>
          </p:cNvSpPr>
          <p:nvPr>
            <p:ph type="subTitle" idx="14"/>
          </p:nvPr>
        </p:nvSpPr>
        <p:spPr>
          <a:xfrm>
            <a:off x="6508975" y="3220688"/>
            <a:ext cx="21882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84" name="Google Shape;284;p49"/>
          <p:cNvSpPr txBox="1">
            <a:spLocks noGrp="1"/>
          </p:cNvSpPr>
          <p:nvPr>
            <p:ph type="subTitle" idx="15"/>
          </p:nvPr>
        </p:nvSpPr>
        <p:spPr>
          <a:xfrm>
            <a:off x="6508975" y="3678763"/>
            <a:ext cx="218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85" name="Google Shape;285;p49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4">
  <p:cSld name="CUSTOM_2_1_1_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0"/>
          <p:cNvSpPr txBox="1">
            <a:spLocks noGrp="1"/>
          </p:cNvSpPr>
          <p:nvPr>
            <p:ph type="subTitle" idx="1"/>
          </p:nvPr>
        </p:nvSpPr>
        <p:spPr>
          <a:xfrm>
            <a:off x="4926575" y="2407150"/>
            <a:ext cx="3335100" cy="9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88" name="Google Shape;288;p50"/>
          <p:cNvSpPr/>
          <p:nvPr/>
        </p:nvSpPr>
        <p:spPr>
          <a:xfrm rot="-5201090">
            <a:off x="6645471" y="-2167667"/>
            <a:ext cx="3629897" cy="415048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xfrm>
            <a:off x="4926575" y="1636575"/>
            <a:ext cx="33351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1"/>
          <p:cNvSpPr/>
          <p:nvPr/>
        </p:nvSpPr>
        <p:spPr>
          <a:xfrm rot="-5201090">
            <a:off x="7993121" y="-931842"/>
            <a:ext cx="3629897" cy="415048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4638375" y="287500"/>
            <a:ext cx="28686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293" name="Google Shape;293;p51"/>
          <p:cNvSpPr txBox="1">
            <a:spLocks noGrp="1"/>
          </p:cNvSpPr>
          <p:nvPr>
            <p:ph type="title" idx="2"/>
          </p:nvPr>
        </p:nvSpPr>
        <p:spPr>
          <a:xfrm>
            <a:off x="4631300" y="1220300"/>
            <a:ext cx="42213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None/>
              <a:defRPr sz="1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1_1_1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2"/>
          <p:cNvSpPr txBox="1">
            <a:spLocks noGrp="1"/>
          </p:cNvSpPr>
          <p:nvPr>
            <p:ph type="subTitle" idx="1"/>
          </p:nvPr>
        </p:nvSpPr>
        <p:spPr>
          <a:xfrm>
            <a:off x="5188220" y="1174313"/>
            <a:ext cx="2937600" cy="316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296" name="Google Shape;296;p52"/>
          <p:cNvSpPr txBox="1">
            <a:spLocks noGrp="1"/>
          </p:cNvSpPr>
          <p:nvPr>
            <p:ph type="subTitle" idx="2"/>
          </p:nvPr>
        </p:nvSpPr>
        <p:spPr>
          <a:xfrm>
            <a:off x="4943327" y="1611125"/>
            <a:ext cx="3325800" cy="3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sp>
        <p:nvSpPr>
          <p:cNvPr id="297" name="Google Shape;297;p52"/>
          <p:cNvSpPr/>
          <p:nvPr/>
        </p:nvSpPr>
        <p:spPr>
          <a:xfrm rot="-5201090">
            <a:off x="-1151429" y="2627883"/>
            <a:ext cx="3629897" cy="415048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52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BLANK_1_1_1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3"/>
          <p:cNvSpPr txBox="1">
            <a:spLocks noGrp="1"/>
          </p:cNvSpPr>
          <p:nvPr>
            <p:ph type="subTitle" idx="1"/>
          </p:nvPr>
        </p:nvSpPr>
        <p:spPr>
          <a:xfrm>
            <a:off x="1147857" y="1174313"/>
            <a:ext cx="2937600" cy="316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301" name="Google Shape;301;p53"/>
          <p:cNvSpPr txBox="1">
            <a:spLocks noGrp="1"/>
          </p:cNvSpPr>
          <p:nvPr>
            <p:ph type="subTitle" idx="2"/>
          </p:nvPr>
        </p:nvSpPr>
        <p:spPr>
          <a:xfrm>
            <a:off x="896550" y="1611125"/>
            <a:ext cx="3280200" cy="3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6663"/>
              </a:buClr>
              <a:buSzPts val="1000"/>
              <a:buChar char="●"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sp>
        <p:nvSpPr>
          <p:cNvPr id="302" name="Google Shape;302;p53"/>
          <p:cNvSpPr txBox="1">
            <a:spLocks noGrp="1"/>
          </p:cNvSpPr>
          <p:nvPr>
            <p:ph type="subTitle" idx="3"/>
          </p:nvPr>
        </p:nvSpPr>
        <p:spPr>
          <a:xfrm>
            <a:off x="5058457" y="1174313"/>
            <a:ext cx="2937600" cy="316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303" name="Google Shape;303;p53"/>
          <p:cNvSpPr txBox="1">
            <a:spLocks noGrp="1"/>
          </p:cNvSpPr>
          <p:nvPr>
            <p:ph type="subTitle" idx="4"/>
          </p:nvPr>
        </p:nvSpPr>
        <p:spPr>
          <a:xfrm>
            <a:off x="4817775" y="1611125"/>
            <a:ext cx="3280200" cy="8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 sz="1200">
                <a:solidFill>
                  <a:schemeClr val="hlink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sp>
        <p:nvSpPr>
          <p:cNvPr id="304" name="Google Shape;304;p53"/>
          <p:cNvSpPr txBox="1">
            <a:spLocks noGrp="1"/>
          </p:cNvSpPr>
          <p:nvPr>
            <p:ph type="subTitle" idx="5"/>
          </p:nvPr>
        </p:nvSpPr>
        <p:spPr>
          <a:xfrm>
            <a:off x="5058457" y="2712538"/>
            <a:ext cx="2937600" cy="316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305" name="Google Shape;305;p53"/>
          <p:cNvSpPr txBox="1">
            <a:spLocks noGrp="1"/>
          </p:cNvSpPr>
          <p:nvPr>
            <p:ph type="subTitle" idx="6"/>
          </p:nvPr>
        </p:nvSpPr>
        <p:spPr>
          <a:xfrm>
            <a:off x="4817775" y="3130224"/>
            <a:ext cx="3280200" cy="1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 sz="12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●"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06663"/>
              </a:buClr>
              <a:buSzPts val="1400"/>
              <a:buFont typeface="Lato"/>
              <a:buChar char="○"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706663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sp>
        <p:nvSpPr>
          <p:cNvPr id="306" name="Google Shape;306;p53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4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5"/>
          <p:cNvSpPr txBox="1"/>
          <p:nvPr/>
        </p:nvSpPr>
        <p:spPr>
          <a:xfrm>
            <a:off x="361100" y="233425"/>
            <a:ext cx="41052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" sz="27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Journey Map</a:t>
            </a:r>
            <a:endParaRPr sz="2700" b="1" i="0" u="none" strike="noStrike" cap="non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A7B17"/>
          </p15:clr>
        </p15:guide>
        <p15:guide id="2" orient="horz" pos="259">
          <p15:clr>
            <a:srgbClr val="FA7B17"/>
          </p15:clr>
        </p15:guide>
        <p15:guide id="3" orient="horz" pos="2972">
          <p15:clr>
            <a:srgbClr val="FA7B17"/>
          </p15:clr>
        </p15:guide>
        <p15:guide id="4" pos="5472">
          <p15:clr>
            <a:srgbClr val="FA7B17"/>
          </p15:clr>
        </p15:guide>
        <p15:guide id="5" pos="288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9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6" name="Google Shape;16;p29"/>
          <p:cNvSpPr txBox="1">
            <a:spLocks noGrp="1"/>
          </p:cNvSpPr>
          <p:nvPr>
            <p:ph type="body" idx="1"/>
          </p:nvPr>
        </p:nvSpPr>
        <p:spPr>
          <a:xfrm>
            <a:off x="446825" y="1032550"/>
            <a:ext cx="8250300" cy="3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E55"/>
              </a:buClr>
              <a:buSzPts val="1600"/>
              <a:buChar char="●"/>
              <a:defRPr sz="1200"/>
            </a:lvl1pPr>
            <a:lvl2pPr marL="914400" lvl="1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Char char="○"/>
              <a:defRPr sz="1200"/>
            </a:lvl2pPr>
            <a:lvl3pPr marL="1371600" lvl="2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Char char="■"/>
              <a:defRPr/>
            </a:lvl3pPr>
            <a:lvl4pPr marL="1828800" lvl="3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Char char="●"/>
              <a:defRPr/>
            </a:lvl4pPr>
            <a:lvl5pPr marL="2286000" lvl="4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Char char="○"/>
              <a:defRPr/>
            </a:lvl5pPr>
            <a:lvl6pPr marL="2743200" lvl="5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Char char="■"/>
              <a:defRPr/>
            </a:lvl6pPr>
            <a:lvl7pPr marL="3200400" lvl="6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Char char="●"/>
              <a:defRPr/>
            </a:lvl7pPr>
            <a:lvl8pPr marL="3657600" lvl="7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Char char="○"/>
              <a:defRPr/>
            </a:lvl8pPr>
            <a:lvl9pPr marL="4114800" lvl="8" indent="-3302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B3E55"/>
              </a:buClr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0"/>
          <p:cNvSpPr txBox="1">
            <a:spLocks noGrp="1"/>
          </p:cNvSpPr>
          <p:nvPr>
            <p:ph type="title"/>
          </p:nvPr>
        </p:nvSpPr>
        <p:spPr>
          <a:xfrm>
            <a:off x="446825" y="445025"/>
            <a:ext cx="825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body" idx="1"/>
          </p:nvPr>
        </p:nvSpPr>
        <p:spPr>
          <a:xfrm>
            <a:off x="446825" y="1152475"/>
            <a:ext cx="82503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30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3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1"/>
          <p:cNvSpPr txBox="1">
            <a:spLocks noGrp="1"/>
          </p:cNvSpPr>
          <p:nvPr>
            <p:ph type="title"/>
          </p:nvPr>
        </p:nvSpPr>
        <p:spPr>
          <a:xfrm>
            <a:off x="530400" y="2093700"/>
            <a:ext cx="956100" cy="95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p31"/>
          <p:cNvSpPr txBox="1">
            <a:spLocks noGrp="1"/>
          </p:cNvSpPr>
          <p:nvPr>
            <p:ph type="title" idx="2"/>
          </p:nvPr>
        </p:nvSpPr>
        <p:spPr>
          <a:xfrm>
            <a:off x="6278044" y="1734500"/>
            <a:ext cx="2493600" cy="8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6" name="Google Shape;26;p31"/>
          <p:cNvSpPr txBox="1">
            <a:spLocks noGrp="1"/>
          </p:cNvSpPr>
          <p:nvPr>
            <p:ph type="subTitle" idx="1"/>
          </p:nvPr>
        </p:nvSpPr>
        <p:spPr>
          <a:xfrm>
            <a:off x="6278049" y="2619575"/>
            <a:ext cx="24936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27" name="Google Shape;27;p31"/>
          <p:cNvGrpSpPr/>
          <p:nvPr/>
        </p:nvGrpSpPr>
        <p:grpSpPr>
          <a:xfrm>
            <a:off x="7921807" y="-494908"/>
            <a:ext cx="1320311" cy="1292668"/>
            <a:chOff x="-641000" y="1950050"/>
            <a:chExt cx="2077921" cy="1859954"/>
          </a:xfrm>
        </p:grpSpPr>
        <p:sp>
          <p:nvSpPr>
            <p:cNvPr id="28" name="Google Shape;28;p31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1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1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1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1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1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1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1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1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31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31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31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31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1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1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31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1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1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31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1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31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" name="Google Shape;49;p31"/>
          <p:cNvSpPr/>
          <p:nvPr/>
        </p:nvSpPr>
        <p:spPr>
          <a:xfrm rot="-8914135">
            <a:off x="6799724" y="2792147"/>
            <a:ext cx="3630024" cy="4150606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CUSTOM_2_1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2"/>
          <p:cNvSpPr/>
          <p:nvPr/>
        </p:nvSpPr>
        <p:spPr>
          <a:xfrm rot="-6125877">
            <a:off x="7098278" y="-1777387"/>
            <a:ext cx="3629895" cy="4150479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32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/>
          <p:nvPr/>
        </p:nvSpPr>
        <p:spPr>
          <a:xfrm flipH="1">
            <a:off x="-5252700" y="2783431"/>
            <a:ext cx="9144005" cy="4801775"/>
          </a:xfrm>
          <a:custGeom>
            <a:avLst/>
            <a:gdLst/>
            <a:ahLst/>
            <a:cxnLst/>
            <a:rect l="l" t="t" r="r" b="b"/>
            <a:pathLst>
              <a:path w="78577" h="41263" extrusionOk="0">
                <a:moveTo>
                  <a:pt x="58293" y="0"/>
                </a:moveTo>
                <a:cubicBezTo>
                  <a:pt x="50116" y="0"/>
                  <a:pt x="44097" y="6268"/>
                  <a:pt x="36221" y="6268"/>
                </a:cubicBezTo>
                <a:cubicBezTo>
                  <a:pt x="35090" y="6268"/>
                  <a:pt x="33921" y="6139"/>
                  <a:pt x="32702" y="5843"/>
                </a:cubicBezTo>
                <a:cubicBezTo>
                  <a:pt x="28973" y="4952"/>
                  <a:pt x="25569" y="4473"/>
                  <a:pt x="22490" y="4473"/>
                </a:cubicBezTo>
                <a:cubicBezTo>
                  <a:pt x="15706" y="4473"/>
                  <a:pt x="10492" y="6795"/>
                  <a:pt x="6817" y="12138"/>
                </a:cubicBezTo>
                <a:cubicBezTo>
                  <a:pt x="1505" y="19876"/>
                  <a:pt x="0" y="35966"/>
                  <a:pt x="10870" y="40019"/>
                </a:cubicBezTo>
                <a:cubicBezTo>
                  <a:pt x="10870" y="40019"/>
                  <a:pt x="14125" y="41263"/>
                  <a:pt x="18719" y="41263"/>
                </a:cubicBezTo>
                <a:cubicBezTo>
                  <a:pt x="23226" y="41263"/>
                  <a:pt x="29022" y="40066"/>
                  <a:pt x="34299" y="35321"/>
                </a:cubicBezTo>
                <a:cubicBezTo>
                  <a:pt x="44923" y="25741"/>
                  <a:pt x="56868" y="31206"/>
                  <a:pt x="66417" y="25127"/>
                </a:cubicBezTo>
                <a:cubicBezTo>
                  <a:pt x="75998" y="19016"/>
                  <a:pt x="78577" y="7225"/>
                  <a:pt x="65158" y="1483"/>
                </a:cubicBezTo>
                <a:cubicBezTo>
                  <a:pt x="62678" y="422"/>
                  <a:pt x="60413" y="0"/>
                  <a:pt x="5829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4"/>
          <p:cNvSpPr txBox="1">
            <a:spLocks noGrp="1"/>
          </p:cNvSpPr>
          <p:nvPr>
            <p:ph type="ctrTitle"/>
          </p:nvPr>
        </p:nvSpPr>
        <p:spPr>
          <a:xfrm>
            <a:off x="446825" y="300150"/>
            <a:ext cx="82503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subTitle" idx="1"/>
          </p:nvPr>
        </p:nvSpPr>
        <p:spPr>
          <a:xfrm>
            <a:off x="2088450" y="4180534"/>
            <a:ext cx="4967100" cy="3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5"/>
          <p:cNvSpPr txBox="1">
            <a:spLocks noGrp="1"/>
          </p:cNvSpPr>
          <p:nvPr>
            <p:ph type="subTitle" idx="1"/>
          </p:nvPr>
        </p:nvSpPr>
        <p:spPr>
          <a:xfrm>
            <a:off x="6398250" y="3087513"/>
            <a:ext cx="15381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subTitle" idx="2"/>
          </p:nvPr>
        </p:nvSpPr>
        <p:spPr>
          <a:xfrm>
            <a:off x="6282975" y="3547525"/>
            <a:ext cx="2414100" cy="15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1" name="Google Shape;61;p35"/>
          <p:cNvSpPr txBox="1">
            <a:spLocks noGrp="1"/>
          </p:cNvSpPr>
          <p:nvPr>
            <p:ph type="subTitle" idx="3"/>
          </p:nvPr>
        </p:nvSpPr>
        <p:spPr>
          <a:xfrm>
            <a:off x="1206400" y="1526688"/>
            <a:ext cx="1538100" cy="35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 Ruhl Libre Black"/>
              <a:buNone/>
              <a:defRPr sz="1800"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9pPr>
          </a:lstStyle>
          <a:p>
            <a:endParaRPr/>
          </a:p>
        </p:txBody>
      </p:sp>
      <p:sp>
        <p:nvSpPr>
          <p:cNvPr id="62" name="Google Shape;62;p35"/>
          <p:cNvSpPr txBox="1">
            <a:spLocks noGrp="1"/>
          </p:cNvSpPr>
          <p:nvPr>
            <p:ph type="subTitle" idx="4"/>
          </p:nvPr>
        </p:nvSpPr>
        <p:spPr>
          <a:xfrm>
            <a:off x="435050" y="1983250"/>
            <a:ext cx="2414100" cy="15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3" name="Google Shape;63;p35"/>
          <p:cNvSpPr/>
          <p:nvPr/>
        </p:nvSpPr>
        <p:spPr>
          <a:xfrm rot="-5201090">
            <a:off x="7112871" y="-1532642"/>
            <a:ext cx="3629897" cy="4150485"/>
          </a:xfrm>
          <a:custGeom>
            <a:avLst/>
            <a:gdLst/>
            <a:ahLst/>
            <a:cxnLst/>
            <a:rect l="l" t="t" r="r" b="b"/>
            <a:pathLst>
              <a:path w="57787" h="66072" extrusionOk="0">
                <a:moveTo>
                  <a:pt x="44578" y="1"/>
                </a:moveTo>
                <a:cubicBezTo>
                  <a:pt x="42825" y="1"/>
                  <a:pt x="40872" y="300"/>
                  <a:pt x="38721" y="953"/>
                </a:cubicBezTo>
                <a:cubicBezTo>
                  <a:pt x="24750" y="5159"/>
                  <a:pt x="27636" y="19714"/>
                  <a:pt x="16674" y="25179"/>
                </a:cubicBezTo>
                <a:cubicBezTo>
                  <a:pt x="5681" y="30614"/>
                  <a:pt x="0" y="37247"/>
                  <a:pt x="922" y="46612"/>
                </a:cubicBezTo>
                <a:cubicBezTo>
                  <a:pt x="1730" y="54829"/>
                  <a:pt x="8896" y="66071"/>
                  <a:pt x="18025" y="66071"/>
                </a:cubicBezTo>
                <a:cubicBezTo>
                  <a:pt x="19301" y="66071"/>
                  <a:pt x="20615" y="65852"/>
                  <a:pt x="21955" y="65373"/>
                </a:cubicBezTo>
                <a:cubicBezTo>
                  <a:pt x="21955" y="65373"/>
                  <a:pt x="34883" y="60890"/>
                  <a:pt x="36848" y="46735"/>
                </a:cubicBezTo>
                <a:cubicBezTo>
                  <a:pt x="38844" y="32549"/>
                  <a:pt x="51494" y="29079"/>
                  <a:pt x="54903" y="18209"/>
                </a:cubicBezTo>
                <a:cubicBezTo>
                  <a:pt x="57786" y="9039"/>
                  <a:pt x="54208" y="1"/>
                  <a:pt x="44578" y="1"/>
                </a:cubicBezTo>
                <a:close/>
              </a:path>
            </a:pathLst>
          </a:custGeom>
          <a:solidFill>
            <a:srgbClr val="AB8B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35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>
            <a:spLocks noGrp="1"/>
          </p:cNvSpPr>
          <p:nvPr>
            <p:ph type="title"/>
          </p:nvPr>
        </p:nvSpPr>
        <p:spPr>
          <a:xfrm>
            <a:off x="446825" y="445025"/>
            <a:ext cx="825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 Ruhl Libre Black"/>
              <a:buNone/>
              <a:defRPr sz="2800" b="0" i="0" u="none" strike="noStrike" cap="none">
                <a:solidFill>
                  <a:schemeClr val="dk1"/>
                </a:solidFill>
                <a:latin typeface="Frank Ruhl Libre Black"/>
                <a:ea typeface="Frank Ruhl Libre Black"/>
                <a:cs typeface="Frank Ruhl Libre Black"/>
                <a:sym typeface="Frank Ruhl Libre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6"/>
          <p:cNvSpPr txBox="1">
            <a:spLocks noGrp="1"/>
          </p:cNvSpPr>
          <p:nvPr>
            <p:ph type="body" idx="1"/>
          </p:nvPr>
        </p:nvSpPr>
        <p:spPr>
          <a:xfrm>
            <a:off x="446825" y="1152475"/>
            <a:ext cx="82503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"/>
          <p:cNvSpPr txBox="1"/>
          <p:nvPr/>
        </p:nvSpPr>
        <p:spPr>
          <a:xfrm>
            <a:off x="5329200" y="1458400"/>
            <a:ext cx="3357600" cy="23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b="1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Health Insurance Cross Sell</a:t>
            </a:r>
            <a:endParaRPr sz="4800" b="1" i="0" u="none" strike="noStrike" cap="none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6" name="Google Shape;316;p1"/>
          <p:cNvSpPr txBox="1"/>
          <p:nvPr/>
        </p:nvSpPr>
        <p:spPr>
          <a:xfrm>
            <a:off x="5646150" y="2903591"/>
            <a:ext cx="2723700" cy="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1"/>
          <p:cNvSpPr/>
          <p:nvPr/>
        </p:nvSpPr>
        <p:spPr>
          <a:xfrm>
            <a:off x="5844300" y="3275600"/>
            <a:ext cx="2327400" cy="4014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Caffeine Crashers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8" name="Google Shape;31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6725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12"/>
          <p:cNvSpPr txBox="1">
            <a:spLocks noGrp="1"/>
          </p:cNvSpPr>
          <p:nvPr>
            <p:ph type="title" idx="4294967295"/>
          </p:nvPr>
        </p:nvSpPr>
        <p:spPr>
          <a:xfrm>
            <a:off x="8239125" y="4081475"/>
            <a:ext cx="776400" cy="8214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0" name="Google Shape;590;p12"/>
          <p:cNvSpPr txBox="1">
            <a:spLocks noGrp="1"/>
          </p:cNvSpPr>
          <p:nvPr>
            <p:ph type="title"/>
          </p:nvPr>
        </p:nvSpPr>
        <p:spPr>
          <a:xfrm>
            <a:off x="351575" y="424400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000" b="1">
                <a:latin typeface="Montserrat"/>
                <a:ea typeface="Montserrat"/>
                <a:cs typeface="Montserrat"/>
                <a:sym typeface="Montserrat"/>
              </a:rPr>
              <a:t>CUSTOMER SEGMENTATION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1" name="Google Shape;591;p12"/>
          <p:cNvSpPr txBox="1">
            <a:spLocks noGrp="1"/>
          </p:cNvSpPr>
          <p:nvPr>
            <p:ph type="title"/>
          </p:nvPr>
        </p:nvSpPr>
        <p:spPr>
          <a:xfrm>
            <a:off x="-4525" y="0"/>
            <a:ext cx="2161200" cy="3705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200"/>
              <a:t>Exploratory Data Analysis</a:t>
            </a:r>
            <a:endParaRPr sz="1200"/>
          </a:p>
        </p:txBody>
      </p:sp>
      <p:pic>
        <p:nvPicPr>
          <p:cNvPr id="592" name="Google Shape;592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0325" y="999550"/>
            <a:ext cx="3939639" cy="2803725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12"/>
          <p:cNvSpPr txBox="1"/>
          <p:nvPr/>
        </p:nvSpPr>
        <p:spPr>
          <a:xfrm>
            <a:off x="151075" y="3934175"/>
            <a:ext cx="5372700" cy="11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Customers who responds = </a:t>
            </a: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46.710 (12.26%)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Customers who aren’t responds = 334.339 (87.74%)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Rae Bareli (Region 28) is the largest contributor to people using insurance.</a:t>
            </a:r>
            <a:endParaRPr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4" name="Google Shape;59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5025" y="999550"/>
            <a:ext cx="3722351" cy="280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3"/>
          <p:cNvSpPr txBox="1">
            <a:spLocks noGrp="1"/>
          </p:cNvSpPr>
          <p:nvPr>
            <p:ph type="title" idx="4294967295"/>
          </p:nvPr>
        </p:nvSpPr>
        <p:spPr>
          <a:xfrm>
            <a:off x="8239125" y="4130750"/>
            <a:ext cx="776400" cy="7722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00" name="Google Shape;600;p13"/>
          <p:cNvSpPr txBox="1">
            <a:spLocks noGrp="1"/>
          </p:cNvSpPr>
          <p:nvPr>
            <p:ph type="title"/>
          </p:nvPr>
        </p:nvSpPr>
        <p:spPr>
          <a:xfrm>
            <a:off x="351575" y="2983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000" b="1">
                <a:latin typeface="Montserrat"/>
                <a:ea typeface="Montserrat"/>
                <a:cs typeface="Montserrat"/>
                <a:sym typeface="Montserrat"/>
              </a:rPr>
              <a:t>CUSTOMER SEGMENTATION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1" name="Google Shape;601;p13"/>
          <p:cNvSpPr txBox="1">
            <a:spLocks noGrp="1"/>
          </p:cNvSpPr>
          <p:nvPr>
            <p:ph type="title"/>
          </p:nvPr>
        </p:nvSpPr>
        <p:spPr>
          <a:xfrm>
            <a:off x="0" y="0"/>
            <a:ext cx="2161200" cy="3705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200"/>
              <a:t>Exploratory Data Analysis</a:t>
            </a:r>
            <a:endParaRPr sz="1200"/>
          </a:p>
        </p:txBody>
      </p:sp>
      <p:pic>
        <p:nvPicPr>
          <p:cNvPr id="602" name="Google Shape;60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380" y="1056575"/>
            <a:ext cx="3787925" cy="30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5300" y="1056575"/>
            <a:ext cx="4322900" cy="303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5"/>
          <p:cNvSpPr txBox="1">
            <a:spLocks noGrp="1"/>
          </p:cNvSpPr>
          <p:nvPr>
            <p:ph type="title" idx="4294967295"/>
          </p:nvPr>
        </p:nvSpPr>
        <p:spPr>
          <a:xfrm>
            <a:off x="8239125" y="4081475"/>
            <a:ext cx="776400" cy="8214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09" name="Google Shape;609;p15"/>
          <p:cNvSpPr txBox="1">
            <a:spLocks noGrp="1"/>
          </p:cNvSpPr>
          <p:nvPr>
            <p:ph type="title"/>
          </p:nvPr>
        </p:nvSpPr>
        <p:spPr>
          <a:xfrm>
            <a:off x="446825" y="3291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Interpretation and Insight From EDA</a:t>
            </a:r>
            <a:endParaRPr/>
          </a:p>
        </p:txBody>
      </p:sp>
      <p:sp>
        <p:nvSpPr>
          <p:cNvPr id="610" name="Google Shape;610;p15"/>
          <p:cNvSpPr txBox="1"/>
          <p:nvPr/>
        </p:nvSpPr>
        <p:spPr>
          <a:xfrm>
            <a:off x="3072225" y="1254725"/>
            <a:ext cx="51669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" sz="13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lang="en" sz="13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proportion of customer not responding</a:t>
            </a:r>
            <a:r>
              <a:rPr lang="en" sz="13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at </a:t>
            </a:r>
            <a:r>
              <a:rPr lang="en" sz="13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87.7%</a:t>
            </a:r>
            <a:r>
              <a:rPr lang="en" sz="13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It shows that, customers are not interested about the idea of having vehicle insurance.</a:t>
            </a:r>
            <a:endParaRPr sz="13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Majority </a:t>
            </a: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age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customers </a:t>
            </a: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who interested in subscribing vehicle insurance at Rae Bareli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(region 28) are between </a:t>
            </a: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30 - 57 years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old.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98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Rae Bareli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(region 28) is the </a:t>
            </a: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largest contributor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to people </a:t>
            </a: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using insurance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also have </a:t>
            </a: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largest positive respond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than other regions, </a:t>
            </a: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but 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Rae Bareli have </a:t>
            </a:r>
            <a:r>
              <a:rPr lang="en" sz="1300" b="1">
                <a:solidFill>
                  <a:srgbClr val="980000"/>
                </a:solidFill>
                <a:latin typeface="Montserrat"/>
                <a:ea typeface="Montserrat"/>
                <a:cs typeface="Montserrat"/>
                <a:sym typeface="Montserrat"/>
              </a:rPr>
              <a:t>largest road accident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than other regions.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1" name="Google Shape;611;p15"/>
          <p:cNvSpPr txBox="1">
            <a:spLocks noGrp="1"/>
          </p:cNvSpPr>
          <p:nvPr>
            <p:ph type="title"/>
          </p:nvPr>
        </p:nvSpPr>
        <p:spPr>
          <a:xfrm>
            <a:off x="-4525" y="0"/>
            <a:ext cx="1514100" cy="3705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200"/>
              <a:t>Insight</a:t>
            </a:r>
            <a:endParaRPr sz="1200"/>
          </a:p>
        </p:txBody>
      </p:sp>
      <p:pic>
        <p:nvPicPr>
          <p:cNvPr id="612" name="Google Shape;61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4800" y="1301596"/>
            <a:ext cx="2511751" cy="2401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16"/>
          <p:cNvSpPr txBox="1">
            <a:spLocks noGrp="1"/>
          </p:cNvSpPr>
          <p:nvPr>
            <p:ph type="title"/>
          </p:nvPr>
        </p:nvSpPr>
        <p:spPr>
          <a:xfrm>
            <a:off x="530400" y="2093700"/>
            <a:ext cx="956100" cy="9561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18" name="Google Shape;618;p16"/>
          <p:cNvSpPr txBox="1">
            <a:spLocks noGrp="1"/>
          </p:cNvSpPr>
          <p:nvPr>
            <p:ph type="title" idx="2"/>
          </p:nvPr>
        </p:nvSpPr>
        <p:spPr>
          <a:xfrm>
            <a:off x="6278050" y="1643000"/>
            <a:ext cx="26040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2200"/>
              <a:t>Model Selection &amp; Model Evaluation</a:t>
            </a:r>
            <a:endParaRPr sz="2200"/>
          </a:p>
        </p:txBody>
      </p:sp>
      <p:sp>
        <p:nvSpPr>
          <p:cNvPr id="619" name="Google Shape;619;p16"/>
          <p:cNvSpPr/>
          <p:nvPr/>
        </p:nvSpPr>
        <p:spPr>
          <a:xfrm>
            <a:off x="-972950" y="6525675"/>
            <a:ext cx="7251000" cy="4311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0" name="Google Shape;62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41750" y="753175"/>
            <a:ext cx="3752324" cy="3735452"/>
          </a:xfrm>
          <a:prstGeom prst="rect">
            <a:avLst/>
          </a:prstGeom>
          <a:noFill/>
          <a:ln>
            <a:noFill/>
          </a:ln>
        </p:spPr>
      </p:pic>
      <p:sp>
        <p:nvSpPr>
          <p:cNvPr id="621" name="Google Shape;621;p16"/>
          <p:cNvSpPr/>
          <p:nvPr/>
        </p:nvSpPr>
        <p:spPr>
          <a:xfrm>
            <a:off x="5348638" y="927025"/>
            <a:ext cx="804565" cy="864495"/>
          </a:xfrm>
          <a:custGeom>
            <a:avLst/>
            <a:gdLst/>
            <a:ahLst/>
            <a:cxnLst/>
            <a:rect l="l" t="t" r="r" b="b"/>
            <a:pathLst>
              <a:path w="16982" h="18246" extrusionOk="0">
                <a:moveTo>
                  <a:pt x="3708" y="1"/>
                </a:moveTo>
                <a:cubicBezTo>
                  <a:pt x="3494" y="1"/>
                  <a:pt x="3194" y="436"/>
                  <a:pt x="3194" y="436"/>
                </a:cubicBezTo>
                <a:lnTo>
                  <a:pt x="2734" y="1296"/>
                </a:lnTo>
                <a:lnTo>
                  <a:pt x="2273" y="1756"/>
                </a:lnTo>
                <a:lnTo>
                  <a:pt x="1997" y="1940"/>
                </a:lnTo>
                <a:lnTo>
                  <a:pt x="1782" y="2432"/>
                </a:lnTo>
                <a:lnTo>
                  <a:pt x="1413" y="2462"/>
                </a:lnTo>
                <a:cubicBezTo>
                  <a:pt x="1352" y="2493"/>
                  <a:pt x="1291" y="2554"/>
                  <a:pt x="1229" y="2616"/>
                </a:cubicBezTo>
                <a:cubicBezTo>
                  <a:pt x="1137" y="2708"/>
                  <a:pt x="1076" y="2677"/>
                  <a:pt x="1045" y="2708"/>
                </a:cubicBezTo>
                <a:lnTo>
                  <a:pt x="922" y="2831"/>
                </a:lnTo>
                <a:cubicBezTo>
                  <a:pt x="861" y="2892"/>
                  <a:pt x="769" y="2954"/>
                  <a:pt x="677" y="2954"/>
                </a:cubicBezTo>
                <a:cubicBezTo>
                  <a:pt x="677" y="2954"/>
                  <a:pt x="492" y="3107"/>
                  <a:pt x="492" y="3138"/>
                </a:cubicBezTo>
                <a:cubicBezTo>
                  <a:pt x="492" y="3199"/>
                  <a:pt x="369" y="3291"/>
                  <a:pt x="369" y="3291"/>
                </a:cubicBezTo>
                <a:lnTo>
                  <a:pt x="185" y="3445"/>
                </a:lnTo>
                <a:lnTo>
                  <a:pt x="1" y="3875"/>
                </a:lnTo>
                <a:lnTo>
                  <a:pt x="14402" y="18245"/>
                </a:lnTo>
                <a:cubicBezTo>
                  <a:pt x="14464" y="18122"/>
                  <a:pt x="14525" y="18000"/>
                  <a:pt x="14586" y="17846"/>
                </a:cubicBezTo>
                <a:cubicBezTo>
                  <a:pt x="14617" y="17723"/>
                  <a:pt x="15016" y="17662"/>
                  <a:pt x="15108" y="17539"/>
                </a:cubicBezTo>
                <a:cubicBezTo>
                  <a:pt x="15200" y="17447"/>
                  <a:pt x="15200" y="17416"/>
                  <a:pt x="15323" y="17048"/>
                </a:cubicBezTo>
                <a:cubicBezTo>
                  <a:pt x="15446" y="16679"/>
                  <a:pt x="15354" y="16894"/>
                  <a:pt x="15354" y="16587"/>
                </a:cubicBezTo>
                <a:cubicBezTo>
                  <a:pt x="15354" y="16280"/>
                  <a:pt x="15354" y="16403"/>
                  <a:pt x="15354" y="16188"/>
                </a:cubicBezTo>
                <a:cubicBezTo>
                  <a:pt x="15323" y="15942"/>
                  <a:pt x="15477" y="15912"/>
                  <a:pt x="15661" y="15635"/>
                </a:cubicBezTo>
                <a:cubicBezTo>
                  <a:pt x="15845" y="15390"/>
                  <a:pt x="15753" y="15451"/>
                  <a:pt x="15907" y="15205"/>
                </a:cubicBezTo>
                <a:cubicBezTo>
                  <a:pt x="16060" y="14960"/>
                  <a:pt x="16091" y="15021"/>
                  <a:pt x="16183" y="14929"/>
                </a:cubicBezTo>
                <a:cubicBezTo>
                  <a:pt x="16275" y="14837"/>
                  <a:pt x="16337" y="14745"/>
                  <a:pt x="16367" y="14622"/>
                </a:cubicBezTo>
                <a:cubicBezTo>
                  <a:pt x="16429" y="14468"/>
                  <a:pt x="16367" y="14468"/>
                  <a:pt x="16459" y="14038"/>
                </a:cubicBezTo>
                <a:cubicBezTo>
                  <a:pt x="16552" y="13578"/>
                  <a:pt x="16582" y="13363"/>
                  <a:pt x="16582" y="13363"/>
                </a:cubicBezTo>
                <a:lnTo>
                  <a:pt x="16981" y="12994"/>
                </a:lnTo>
                <a:lnTo>
                  <a:pt x="4238" y="282"/>
                </a:lnTo>
                <a:cubicBezTo>
                  <a:pt x="4116" y="159"/>
                  <a:pt x="3931" y="67"/>
                  <a:pt x="3747" y="6"/>
                </a:cubicBezTo>
                <a:cubicBezTo>
                  <a:pt x="3734" y="2"/>
                  <a:pt x="3721" y="1"/>
                  <a:pt x="3708" y="1"/>
                </a:cubicBezTo>
                <a:close/>
              </a:path>
            </a:pathLst>
          </a:custGeom>
          <a:solidFill>
            <a:srgbClr val="948C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8"/>
          <p:cNvSpPr txBox="1">
            <a:spLocks noGrp="1"/>
          </p:cNvSpPr>
          <p:nvPr>
            <p:ph type="title" idx="4294967295"/>
          </p:nvPr>
        </p:nvSpPr>
        <p:spPr>
          <a:xfrm>
            <a:off x="8239125" y="4081475"/>
            <a:ext cx="776400" cy="8214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27" name="Google Shape;627;p18"/>
          <p:cNvSpPr txBox="1">
            <a:spLocks noGrp="1"/>
          </p:cNvSpPr>
          <p:nvPr>
            <p:ph type="title"/>
          </p:nvPr>
        </p:nvSpPr>
        <p:spPr>
          <a:xfrm>
            <a:off x="708775" y="769675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000" b="1">
                <a:latin typeface="Calibri"/>
                <a:ea typeface="Calibri"/>
                <a:cs typeface="Calibri"/>
                <a:sym typeface="Calibri"/>
              </a:rPr>
              <a:t>Model Selection</a:t>
            </a:r>
            <a:endParaRPr/>
          </a:p>
        </p:txBody>
      </p:sp>
      <p:grpSp>
        <p:nvGrpSpPr>
          <p:cNvPr id="628" name="Google Shape;628;p18"/>
          <p:cNvGrpSpPr/>
          <p:nvPr/>
        </p:nvGrpSpPr>
        <p:grpSpPr>
          <a:xfrm rot="420558">
            <a:off x="8100375" y="-291852"/>
            <a:ext cx="1161302" cy="1137072"/>
            <a:chOff x="-641000" y="1950050"/>
            <a:chExt cx="2077921" cy="1859954"/>
          </a:xfrm>
        </p:grpSpPr>
        <p:sp>
          <p:nvSpPr>
            <p:cNvPr id="629" name="Google Shape;629;p18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8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8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8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8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8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8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8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8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8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8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8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8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8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8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8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0" name="Google Shape;650;p18"/>
          <p:cNvSpPr txBox="1">
            <a:spLocks noGrp="1"/>
          </p:cNvSpPr>
          <p:nvPr>
            <p:ph type="title"/>
          </p:nvPr>
        </p:nvSpPr>
        <p:spPr>
          <a:xfrm>
            <a:off x="-4525" y="0"/>
            <a:ext cx="2731200" cy="3705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200"/>
              <a:t>Model Selection &amp; Model Evaluation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1100"/>
          </a:p>
        </p:txBody>
      </p:sp>
      <p:graphicFrame>
        <p:nvGraphicFramePr>
          <p:cNvPr id="651" name="Google Shape;651;p18"/>
          <p:cNvGraphicFramePr/>
          <p:nvPr/>
        </p:nvGraphicFramePr>
        <p:xfrm>
          <a:off x="1293950" y="1409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{EB1151F0-B611-4304-96B3-D1D719492D96}</a:tableStyleId>
              </a:tblPr>
              <a:tblGrid>
                <a:gridCol w="1228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4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4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4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4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4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64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64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04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/>
                        <a:t>Algorithm</a:t>
                      </a:r>
                      <a:endParaRPr sz="1000" b="1" u="none" strike="noStrike" cap="none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Accuracy</a:t>
                      </a:r>
                      <a:endParaRPr sz="1000" b="1" u="none" strike="noStrike" cap="none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dk1"/>
                          </a:solidFill>
                        </a:rPr>
                        <a:t>Precision</a:t>
                      </a:r>
                      <a:endParaRPr sz="1000" b="1" u="none" strike="noStrike" cap="none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b="1">
                          <a:solidFill>
                            <a:schemeClr val="dk1"/>
                          </a:solidFill>
                        </a:rPr>
                        <a:t>Recall</a:t>
                      </a:r>
                      <a:endParaRPr sz="1000" b="1" u="none" strike="noStrike" cap="none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/>
                        <a:t>F1-Score</a:t>
                      </a:r>
                      <a:endParaRPr sz="1000" b="1" u="none" strike="noStrike" cap="none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/>
                        <a:t>AUC</a:t>
                      </a:r>
                      <a:endParaRPr sz="1000" b="1" u="none" strike="noStrike" cap="none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/>
                        <a:t>Train Score</a:t>
                      </a:r>
                      <a:endParaRPr sz="1000" b="1" u="none" strike="noStrike" cap="none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/>
                        <a:t>Test Score</a:t>
                      </a:r>
                      <a:endParaRPr sz="1000" b="1" u="none" strike="noStrike" cap="none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strike="noStrike" cap="none"/>
                        <a:t>Naive Bayes</a:t>
                      </a:r>
                      <a:endParaRPr sz="1000" u="none" strike="noStrike" cap="none"/>
                    </a:p>
                  </a:txBody>
                  <a:tcPr marL="28575" marR="28575" marT="19050" marB="1905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0.79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0.74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0.88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0.80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0.83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0.788328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0.785942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strike="noStrike" cap="none"/>
                        <a:t>Random Forest</a:t>
                      </a:r>
                      <a:endParaRPr sz="1000" u="none" strike="noStrike" cap="none"/>
                    </a:p>
                  </a:txBody>
                  <a:tcPr marL="28575" marR="28575" marT="19050" marB="1905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0.77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0.72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/>
                        <a:t>0.80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/>
                        <a:t>0.82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0.778859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0.774277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strike="noStrike" cap="none"/>
                        <a:t>Logistic Regression</a:t>
                      </a:r>
                      <a:endParaRPr sz="1000" u="none" strike="noStrike" cap="none"/>
                    </a:p>
                  </a:txBody>
                  <a:tcPr marL="28575" marR="28575" marT="19050" marB="1905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0.79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0.72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0.95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0.82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0.85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0.793805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0.79387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7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strike="noStrike" cap="none"/>
                        <a:t>KNN</a:t>
                      </a:r>
                      <a:endParaRPr sz="1000" u="none" strike="noStrike" cap="none"/>
                    </a:p>
                  </a:txBody>
                  <a:tcPr marL="28575" marR="28575" marT="19050" marB="1905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0.76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0.73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0.84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0.78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0.89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0.832044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0.763664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7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strike="noStrike" cap="none"/>
                        <a:t>Decision Tree</a:t>
                      </a:r>
                      <a:endParaRPr sz="1000" u="none" strike="noStrike" cap="none"/>
                    </a:p>
                  </a:txBody>
                  <a:tcPr marL="28575" marR="28575" marT="19050" marB="1905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0.76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0.68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1.00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0.81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0.76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0.75908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0.763537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7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strike="noStrike" cap="none"/>
                        <a:t>XGBoost</a:t>
                      </a:r>
                      <a:endParaRPr sz="1000" u="none" strike="noStrike" cap="none"/>
                    </a:p>
                  </a:txBody>
                  <a:tcPr marL="28575" marR="28575" marT="19050" marB="1905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0.80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0.73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0.93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/>
                        <a:t>0.82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 b="1"/>
                        <a:t>0.85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0.797983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0.795819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7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strike="noStrike" cap="none"/>
                        <a:t>Extra Trees</a:t>
                      </a:r>
                      <a:endParaRPr sz="1000" u="none" strike="noStrike" cap="none"/>
                    </a:p>
                  </a:txBody>
                  <a:tcPr marL="28575" marR="28575" marT="19050" marB="1905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0.76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0.73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0.84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0.78</a:t>
                      </a:r>
                      <a:endParaRPr sz="1000"/>
                    </a:p>
                  </a:txBody>
                  <a:tcPr marL="28575" marR="28575" marT="19050" marB="1905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0.99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0.998796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0.760492</a:t>
                      </a:r>
                      <a:endParaRPr sz="100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52" name="Google Shape;652;p18"/>
          <p:cNvSpPr/>
          <p:nvPr/>
        </p:nvSpPr>
        <p:spPr>
          <a:xfrm>
            <a:off x="5179575" y="3703275"/>
            <a:ext cx="664200" cy="370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9"/>
          <p:cNvSpPr txBox="1">
            <a:spLocks noGrp="1"/>
          </p:cNvSpPr>
          <p:nvPr>
            <p:ph type="title" idx="4294967295"/>
          </p:nvPr>
        </p:nvSpPr>
        <p:spPr>
          <a:xfrm>
            <a:off x="8239125" y="4081475"/>
            <a:ext cx="776400" cy="8214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58" name="Google Shape;658;p19"/>
          <p:cNvSpPr txBox="1">
            <a:spLocks noGrp="1"/>
          </p:cNvSpPr>
          <p:nvPr>
            <p:ph type="title"/>
          </p:nvPr>
        </p:nvSpPr>
        <p:spPr>
          <a:xfrm>
            <a:off x="765225" y="370500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000" b="1">
                <a:latin typeface="Calibri"/>
                <a:ea typeface="Calibri"/>
                <a:cs typeface="Calibri"/>
                <a:sym typeface="Calibri"/>
              </a:rPr>
              <a:t>Model Evaluation: Show Importance Features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2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2000"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9" name="Google Shape;659;p19"/>
          <p:cNvGrpSpPr/>
          <p:nvPr/>
        </p:nvGrpSpPr>
        <p:grpSpPr>
          <a:xfrm rot="420558">
            <a:off x="8100375" y="-291852"/>
            <a:ext cx="1161302" cy="1137072"/>
            <a:chOff x="-641000" y="1950050"/>
            <a:chExt cx="2077921" cy="1859954"/>
          </a:xfrm>
        </p:grpSpPr>
        <p:sp>
          <p:nvSpPr>
            <p:cNvPr id="660" name="Google Shape;660;p19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9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9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9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9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9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9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9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9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9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9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9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9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9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9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9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9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9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9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9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9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1" name="Google Shape;681;p19"/>
          <p:cNvSpPr txBox="1">
            <a:spLocks noGrp="1"/>
          </p:cNvSpPr>
          <p:nvPr>
            <p:ph type="title"/>
          </p:nvPr>
        </p:nvSpPr>
        <p:spPr>
          <a:xfrm>
            <a:off x="-4525" y="0"/>
            <a:ext cx="2731200" cy="3705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200"/>
              <a:t>Model Selection &amp; Model Evaluation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1100"/>
          </a:p>
        </p:txBody>
      </p:sp>
      <p:pic>
        <p:nvPicPr>
          <p:cNvPr id="682" name="Google Shape;68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146" y="818775"/>
            <a:ext cx="5526982" cy="382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20"/>
          <p:cNvSpPr txBox="1">
            <a:spLocks noGrp="1"/>
          </p:cNvSpPr>
          <p:nvPr>
            <p:ph type="title"/>
          </p:nvPr>
        </p:nvSpPr>
        <p:spPr>
          <a:xfrm>
            <a:off x="446850" y="106100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Conclusion Model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/>
          </a:p>
        </p:txBody>
      </p:sp>
      <p:sp>
        <p:nvSpPr>
          <p:cNvPr id="688" name="Google Shape;688;p20"/>
          <p:cNvSpPr txBox="1"/>
          <p:nvPr/>
        </p:nvSpPr>
        <p:spPr>
          <a:xfrm>
            <a:off x="2982525" y="890550"/>
            <a:ext cx="52566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</a:t>
            </a:r>
            <a:r>
              <a:rPr lang="en"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will </a:t>
            </a:r>
            <a:r>
              <a:rPr lang="en" sz="1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choose</a:t>
            </a:r>
            <a:r>
              <a:rPr lang="en"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 this case is </a:t>
            </a: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XGBoost</a:t>
            </a:r>
            <a:r>
              <a:rPr lang="en" sz="1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Machine Learning</a:t>
            </a:r>
            <a:r>
              <a:rPr lang="en"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" sz="1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model is able to predict</a:t>
            </a:r>
            <a:r>
              <a:rPr lang="en"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 </a:t>
            </a:r>
            <a:r>
              <a:rPr lang="en" sz="1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label of the target</a:t>
            </a:r>
            <a:r>
              <a:rPr lang="en"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customer who is response and not response </a:t>
            </a:r>
            <a:r>
              <a:rPr lang="en" sz="1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 an </a:t>
            </a: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recall</a:t>
            </a:r>
            <a:r>
              <a:rPr lang="en" sz="1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model with value </a:t>
            </a: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93</a:t>
            </a:r>
            <a:r>
              <a:rPr lang="en" sz="1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% and AUC score at 85%.</a:t>
            </a:r>
            <a:endParaRPr sz="15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means our model can </a:t>
            </a: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improve our response rate for predicting customers who interested in subscribing vehicle insurance.</a:t>
            </a:r>
            <a:endParaRPr sz="15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9" name="Google Shape;689;p20"/>
          <p:cNvSpPr txBox="1">
            <a:spLocks noGrp="1"/>
          </p:cNvSpPr>
          <p:nvPr>
            <p:ph type="title"/>
          </p:nvPr>
        </p:nvSpPr>
        <p:spPr>
          <a:xfrm>
            <a:off x="-4525" y="0"/>
            <a:ext cx="2731200" cy="3705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200"/>
              <a:t>Model Selection &amp; Model Evaluation</a:t>
            </a:r>
            <a:endParaRPr sz="12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12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1100"/>
          </a:p>
        </p:txBody>
      </p:sp>
      <p:sp>
        <p:nvSpPr>
          <p:cNvPr id="690" name="Google Shape;690;p20"/>
          <p:cNvSpPr txBox="1">
            <a:spLocks noGrp="1"/>
          </p:cNvSpPr>
          <p:nvPr>
            <p:ph type="title" idx="4294967295"/>
          </p:nvPr>
        </p:nvSpPr>
        <p:spPr>
          <a:xfrm>
            <a:off x="8239125" y="4081475"/>
            <a:ext cx="776400" cy="8214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691" name="Google Shape;69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5575" y="890375"/>
            <a:ext cx="2805951" cy="307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21"/>
          <p:cNvSpPr txBox="1">
            <a:spLocks noGrp="1"/>
          </p:cNvSpPr>
          <p:nvPr>
            <p:ph type="title"/>
          </p:nvPr>
        </p:nvSpPr>
        <p:spPr>
          <a:xfrm>
            <a:off x="530400" y="2093700"/>
            <a:ext cx="956100" cy="9561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97" name="Google Shape;697;p21"/>
          <p:cNvSpPr txBox="1">
            <a:spLocks noGrp="1"/>
          </p:cNvSpPr>
          <p:nvPr>
            <p:ph type="title" idx="2"/>
          </p:nvPr>
        </p:nvSpPr>
        <p:spPr>
          <a:xfrm>
            <a:off x="6153200" y="1771350"/>
            <a:ext cx="28353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b="1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Business Solution &amp; Recommendation</a:t>
            </a:r>
            <a:endParaRPr sz="2200" b="1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endParaRPr sz="2100"/>
          </a:p>
        </p:txBody>
      </p:sp>
      <p:sp>
        <p:nvSpPr>
          <p:cNvPr id="698" name="Google Shape;698;p21"/>
          <p:cNvSpPr/>
          <p:nvPr/>
        </p:nvSpPr>
        <p:spPr>
          <a:xfrm>
            <a:off x="-972950" y="6525675"/>
            <a:ext cx="7251000" cy="4311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9" name="Google Shape;699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86500" y="672550"/>
            <a:ext cx="4126649" cy="4048174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21"/>
          <p:cNvSpPr/>
          <p:nvPr/>
        </p:nvSpPr>
        <p:spPr>
          <a:xfrm>
            <a:off x="5348638" y="927025"/>
            <a:ext cx="804565" cy="864495"/>
          </a:xfrm>
          <a:custGeom>
            <a:avLst/>
            <a:gdLst/>
            <a:ahLst/>
            <a:cxnLst/>
            <a:rect l="l" t="t" r="r" b="b"/>
            <a:pathLst>
              <a:path w="16982" h="18246" extrusionOk="0">
                <a:moveTo>
                  <a:pt x="3708" y="1"/>
                </a:moveTo>
                <a:cubicBezTo>
                  <a:pt x="3494" y="1"/>
                  <a:pt x="3194" y="436"/>
                  <a:pt x="3194" y="436"/>
                </a:cubicBezTo>
                <a:lnTo>
                  <a:pt x="2734" y="1296"/>
                </a:lnTo>
                <a:lnTo>
                  <a:pt x="2273" y="1756"/>
                </a:lnTo>
                <a:lnTo>
                  <a:pt x="1997" y="1940"/>
                </a:lnTo>
                <a:lnTo>
                  <a:pt x="1782" y="2432"/>
                </a:lnTo>
                <a:lnTo>
                  <a:pt x="1413" y="2462"/>
                </a:lnTo>
                <a:cubicBezTo>
                  <a:pt x="1352" y="2493"/>
                  <a:pt x="1291" y="2554"/>
                  <a:pt x="1229" y="2616"/>
                </a:cubicBezTo>
                <a:cubicBezTo>
                  <a:pt x="1137" y="2708"/>
                  <a:pt x="1076" y="2677"/>
                  <a:pt x="1045" y="2708"/>
                </a:cubicBezTo>
                <a:lnTo>
                  <a:pt x="922" y="2831"/>
                </a:lnTo>
                <a:cubicBezTo>
                  <a:pt x="861" y="2892"/>
                  <a:pt x="769" y="2954"/>
                  <a:pt x="677" y="2954"/>
                </a:cubicBezTo>
                <a:cubicBezTo>
                  <a:pt x="677" y="2954"/>
                  <a:pt x="492" y="3107"/>
                  <a:pt x="492" y="3138"/>
                </a:cubicBezTo>
                <a:cubicBezTo>
                  <a:pt x="492" y="3199"/>
                  <a:pt x="369" y="3291"/>
                  <a:pt x="369" y="3291"/>
                </a:cubicBezTo>
                <a:lnTo>
                  <a:pt x="185" y="3445"/>
                </a:lnTo>
                <a:lnTo>
                  <a:pt x="1" y="3875"/>
                </a:lnTo>
                <a:lnTo>
                  <a:pt x="14402" y="18245"/>
                </a:lnTo>
                <a:cubicBezTo>
                  <a:pt x="14464" y="18122"/>
                  <a:pt x="14525" y="18000"/>
                  <a:pt x="14586" y="17846"/>
                </a:cubicBezTo>
                <a:cubicBezTo>
                  <a:pt x="14617" y="17723"/>
                  <a:pt x="15016" y="17662"/>
                  <a:pt x="15108" y="17539"/>
                </a:cubicBezTo>
                <a:cubicBezTo>
                  <a:pt x="15200" y="17447"/>
                  <a:pt x="15200" y="17416"/>
                  <a:pt x="15323" y="17048"/>
                </a:cubicBezTo>
                <a:cubicBezTo>
                  <a:pt x="15446" y="16679"/>
                  <a:pt x="15354" y="16894"/>
                  <a:pt x="15354" y="16587"/>
                </a:cubicBezTo>
                <a:cubicBezTo>
                  <a:pt x="15354" y="16280"/>
                  <a:pt x="15354" y="16403"/>
                  <a:pt x="15354" y="16188"/>
                </a:cubicBezTo>
                <a:cubicBezTo>
                  <a:pt x="15323" y="15942"/>
                  <a:pt x="15477" y="15912"/>
                  <a:pt x="15661" y="15635"/>
                </a:cubicBezTo>
                <a:cubicBezTo>
                  <a:pt x="15845" y="15390"/>
                  <a:pt x="15753" y="15451"/>
                  <a:pt x="15907" y="15205"/>
                </a:cubicBezTo>
                <a:cubicBezTo>
                  <a:pt x="16060" y="14960"/>
                  <a:pt x="16091" y="15021"/>
                  <a:pt x="16183" y="14929"/>
                </a:cubicBezTo>
                <a:cubicBezTo>
                  <a:pt x="16275" y="14837"/>
                  <a:pt x="16337" y="14745"/>
                  <a:pt x="16367" y="14622"/>
                </a:cubicBezTo>
                <a:cubicBezTo>
                  <a:pt x="16429" y="14468"/>
                  <a:pt x="16367" y="14468"/>
                  <a:pt x="16459" y="14038"/>
                </a:cubicBezTo>
                <a:cubicBezTo>
                  <a:pt x="16552" y="13578"/>
                  <a:pt x="16582" y="13363"/>
                  <a:pt x="16582" y="13363"/>
                </a:cubicBezTo>
                <a:lnTo>
                  <a:pt x="16981" y="12994"/>
                </a:lnTo>
                <a:lnTo>
                  <a:pt x="4238" y="282"/>
                </a:lnTo>
                <a:cubicBezTo>
                  <a:pt x="4116" y="159"/>
                  <a:pt x="3931" y="67"/>
                  <a:pt x="3747" y="6"/>
                </a:cubicBezTo>
                <a:cubicBezTo>
                  <a:pt x="3734" y="2"/>
                  <a:pt x="3721" y="1"/>
                  <a:pt x="3708" y="1"/>
                </a:cubicBezTo>
                <a:close/>
              </a:path>
            </a:pathLst>
          </a:custGeom>
          <a:solidFill>
            <a:srgbClr val="948C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24"/>
          <p:cNvSpPr txBox="1"/>
          <p:nvPr/>
        </p:nvSpPr>
        <p:spPr>
          <a:xfrm>
            <a:off x="0" y="-92525"/>
            <a:ext cx="78768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chemeClr val="dk1"/>
                </a:solidFill>
                <a:latin typeface="Frank Ruhl Libre Black"/>
                <a:ea typeface="Frank Ruhl Libre Black"/>
                <a:cs typeface="Frank Ruhl Libre Black"/>
                <a:sym typeface="Frank Ruhl Libre Black"/>
              </a:rPr>
              <a:t>Business Recommendation </a:t>
            </a:r>
            <a:endParaRPr sz="3200" b="0" i="0" u="none" strike="noStrike" cap="none">
              <a:solidFill>
                <a:schemeClr val="dk1"/>
              </a:solidFill>
              <a:latin typeface="Frank Ruhl Libre Black"/>
              <a:ea typeface="Frank Ruhl Libre Black"/>
              <a:cs typeface="Frank Ruhl Libre Black"/>
              <a:sym typeface="Frank Ruhl Libre Black"/>
            </a:endParaRPr>
          </a:p>
        </p:txBody>
      </p:sp>
      <p:pic>
        <p:nvPicPr>
          <p:cNvPr id="706" name="Google Shape;706;p24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3600" y="514751"/>
            <a:ext cx="5069580" cy="32481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07" name="Google Shape;707;p24"/>
          <p:cNvSpPr txBox="1"/>
          <p:nvPr/>
        </p:nvSpPr>
        <p:spPr>
          <a:xfrm>
            <a:off x="257775" y="825800"/>
            <a:ext cx="175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Response Rate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8" name="Google Shape;708;p24"/>
          <p:cNvSpPr txBox="1"/>
          <p:nvPr/>
        </p:nvSpPr>
        <p:spPr>
          <a:xfrm>
            <a:off x="177750" y="3828850"/>
            <a:ext cx="71877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Key Highlight : </a:t>
            </a:r>
            <a:r>
              <a:rPr lang="en" b="1" i="1">
                <a:latin typeface="Montserrat"/>
                <a:ea typeface="Montserrat"/>
                <a:cs typeface="Montserrat"/>
                <a:sym typeface="Montserrat"/>
              </a:rPr>
              <a:t>These are the data we got after we use 93% recall.</a:t>
            </a:r>
            <a:endParaRPr b="1" i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From this model, we can predict our responses rate for several region by 56% in average.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lphaL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Region 28 have significant improvement by 76%, because we reached potential customer that have damaged vehicle by 70.236 cases.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9" name="Google Shape;709;p24"/>
          <p:cNvSpPr/>
          <p:nvPr/>
        </p:nvSpPr>
        <p:spPr>
          <a:xfrm>
            <a:off x="3743725" y="1092075"/>
            <a:ext cx="822000" cy="2410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118cfb310b9_5_20"/>
          <p:cNvSpPr txBox="1"/>
          <p:nvPr/>
        </p:nvSpPr>
        <p:spPr>
          <a:xfrm>
            <a:off x="0" y="-92525"/>
            <a:ext cx="78768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chemeClr val="dk1"/>
                </a:solidFill>
                <a:latin typeface="Frank Ruhl Libre Black"/>
                <a:ea typeface="Frank Ruhl Libre Black"/>
                <a:cs typeface="Frank Ruhl Libre Black"/>
                <a:sym typeface="Frank Ruhl Libre Black"/>
              </a:rPr>
              <a:t>Business Recommendation </a:t>
            </a:r>
            <a:endParaRPr sz="3200" b="0" i="0" u="none" strike="noStrike" cap="none">
              <a:solidFill>
                <a:schemeClr val="dk1"/>
              </a:solidFill>
              <a:latin typeface="Frank Ruhl Libre Black"/>
              <a:ea typeface="Frank Ruhl Libre Black"/>
              <a:cs typeface="Frank Ruhl Libre Black"/>
              <a:sym typeface="Frank Ruhl Libre Black"/>
            </a:endParaRPr>
          </a:p>
        </p:txBody>
      </p:sp>
      <p:sp>
        <p:nvSpPr>
          <p:cNvPr id="715" name="Google Shape;715;g118cfb310b9_5_20"/>
          <p:cNvSpPr txBox="1"/>
          <p:nvPr/>
        </p:nvSpPr>
        <p:spPr>
          <a:xfrm>
            <a:off x="177750" y="506825"/>
            <a:ext cx="3777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Revenue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6" name="Google Shape;716;g118cfb310b9_5_20"/>
          <p:cNvSpPr txBox="1"/>
          <p:nvPr/>
        </p:nvSpPr>
        <p:spPr>
          <a:xfrm>
            <a:off x="177750" y="3832650"/>
            <a:ext cx="83874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Key Highlight :  </a:t>
            </a:r>
            <a:r>
              <a:rPr lang="en" sz="13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These are the data we got after we use 93% recall.</a:t>
            </a:r>
            <a:endParaRPr sz="1300" b="1" i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lphaL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 this model we can predict for region 28 from current revenue by 64.172.574 to 259.187.797 with normally premium.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lphaL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By Increase annual premium, we can predict for region 28 with Expected revenue by 402.215.700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AutoNum type="alphaLcPeriod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Overall in others region’s we can expected to improve revenue.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17" name="Google Shape;717;g118cfb310b9_5_2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9875" y="907025"/>
            <a:ext cx="4547925" cy="28535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18" name="Google Shape;718;g118cfb310b9_5_20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550" y="907025"/>
            <a:ext cx="4335498" cy="28535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"/>
          <p:cNvSpPr txBox="1">
            <a:spLocks noGrp="1"/>
          </p:cNvSpPr>
          <p:nvPr>
            <p:ph type="title"/>
          </p:nvPr>
        </p:nvSpPr>
        <p:spPr>
          <a:xfrm>
            <a:off x="1282349" y="479177"/>
            <a:ext cx="65793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500" b="1">
                <a:latin typeface="Frank Ruhl Libre"/>
                <a:ea typeface="Frank Ruhl Libre"/>
                <a:cs typeface="Frank Ruhl Libre"/>
                <a:sym typeface="Frank Ruhl Libre"/>
              </a:rPr>
              <a:t>Our Team</a:t>
            </a:r>
            <a:endParaRPr sz="3500" b="1"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grpSp>
        <p:nvGrpSpPr>
          <p:cNvPr id="324" name="Google Shape;324;p2"/>
          <p:cNvGrpSpPr/>
          <p:nvPr/>
        </p:nvGrpSpPr>
        <p:grpSpPr>
          <a:xfrm>
            <a:off x="4557846" y="1911761"/>
            <a:ext cx="1285725" cy="1678111"/>
            <a:chOff x="5422238" y="1987966"/>
            <a:chExt cx="1347861" cy="1678111"/>
          </a:xfrm>
        </p:grpSpPr>
        <p:sp>
          <p:nvSpPr>
            <p:cNvPr id="325" name="Google Shape;325;p2"/>
            <p:cNvSpPr/>
            <p:nvPr/>
          </p:nvSpPr>
          <p:spPr>
            <a:xfrm>
              <a:off x="5601004" y="3072411"/>
              <a:ext cx="1070824" cy="569607"/>
            </a:xfrm>
            <a:custGeom>
              <a:avLst/>
              <a:gdLst/>
              <a:ahLst/>
              <a:cxnLst/>
              <a:rect l="l" t="t" r="r" b="b"/>
              <a:pathLst>
                <a:path w="17069" h="9877" extrusionOk="0">
                  <a:moveTo>
                    <a:pt x="12462" y="1"/>
                  </a:moveTo>
                  <a:cubicBezTo>
                    <a:pt x="12356" y="1"/>
                    <a:pt x="12241" y="9"/>
                    <a:pt x="12135" y="9"/>
                  </a:cubicBezTo>
                  <a:cubicBezTo>
                    <a:pt x="11797" y="1203"/>
                    <a:pt x="11081" y="2078"/>
                    <a:pt x="10007" y="2675"/>
                  </a:cubicBezTo>
                  <a:cubicBezTo>
                    <a:pt x="9330" y="2218"/>
                    <a:pt x="8912" y="1541"/>
                    <a:pt x="8216" y="1203"/>
                  </a:cubicBezTo>
                  <a:cubicBezTo>
                    <a:pt x="7898" y="1422"/>
                    <a:pt x="7759" y="1780"/>
                    <a:pt x="7619" y="2078"/>
                  </a:cubicBezTo>
                  <a:cubicBezTo>
                    <a:pt x="7520" y="2218"/>
                    <a:pt x="7440" y="2397"/>
                    <a:pt x="7341" y="2536"/>
                  </a:cubicBezTo>
                  <a:cubicBezTo>
                    <a:pt x="7232" y="2681"/>
                    <a:pt x="7145" y="2738"/>
                    <a:pt x="7040" y="2738"/>
                  </a:cubicBezTo>
                  <a:cubicBezTo>
                    <a:pt x="6973" y="2738"/>
                    <a:pt x="6897" y="2714"/>
                    <a:pt x="6804" y="2675"/>
                  </a:cubicBezTo>
                  <a:cubicBezTo>
                    <a:pt x="6008" y="2317"/>
                    <a:pt x="5332" y="1780"/>
                    <a:pt x="4735" y="1143"/>
                  </a:cubicBezTo>
                  <a:cubicBezTo>
                    <a:pt x="4417" y="805"/>
                    <a:pt x="4079" y="427"/>
                    <a:pt x="3780" y="89"/>
                  </a:cubicBezTo>
                  <a:cubicBezTo>
                    <a:pt x="3382" y="109"/>
                    <a:pt x="3024" y="129"/>
                    <a:pt x="2666" y="308"/>
                  </a:cubicBezTo>
                  <a:cubicBezTo>
                    <a:pt x="1930" y="686"/>
                    <a:pt x="1294" y="1183"/>
                    <a:pt x="856" y="1899"/>
                  </a:cubicBezTo>
                  <a:cubicBezTo>
                    <a:pt x="538" y="2416"/>
                    <a:pt x="359" y="3013"/>
                    <a:pt x="239" y="3610"/>
                  </a:cubicBezTo>
                  <a:cubicBezTo>
                    <a:pt x="40" y="4426"/>
                    <a:pt x="1" y="5281"/>
                    <a:pt x="60" y="6097"/>
                  </a:cubicBezTo>
                  <a:cubicBezTo>
                    <a:pt x="80" y="6892"/>
                    <a:pt x="160" y="7688"/>
                    <a:pt x="199" y="8484"/>
                  </a:cubicBezTo>
                  <a:lnTo>
                    <a:pt x="279" y="9458"/>
                  </a:lnTo>
                  <a:cubicBezTo>
                    <a:pt x="299" y="9697"/>
                    <a:pt x="478" y="9797"/>
                    <a:pt x="677" y="9856"/>
                  </a:cubicBezTo>
                  <a:cubicBezTo>
                    <a:pt x="737" y="9866"/>
                    <a:pt x="801" y="9871"/>
                    <a:pt x="866" y="9871"/>
                  </a:cubicBezTo>
                  <a:cubicBezTo>
                    <a:pt x="931" y="9871"/>
                    <a:pt x="995" y="9866"/>
                    <a:pt x="1055" y="9856"/>
                  </a:cubicBezTo>
                  <a:cubicBezTo>
                    <a:pt x="1652" y="9836"/>
                    <a:pt x="2248" y="9777"/>
                    <a:pt x="2825" y="9757"/>
                  </a:cubicBezTo>
                  <a:cubicBezTo>
                    <a:pt x="3084" y="9737"/>
                    <a:pt x="3382" y="9737"/>
                    <a:pt x="3740" y="9737"/>
                  </a:cubicBezTo>
                  <a:cubicBezTo>
                    <a:pt x="3502" y="8643"/>
                    <a:pt x="3561" y="7569"/>
                    <a:pt x="3681" y="6494"/>
                  </a:cubicBezTo>
                  <a:lnTo>
                    <a:pt x="3681" y="6494"/>
                  </a:lnTo>
                  <a:cubicBezTo>
                    <a:pt x="3919" y="6514"/>
                    <a:pt x="3959" y="6554"/>
                    <a:pt x="3959" y="6594"/>
                  </a:cubicBezTo>
                  <a:lnTo>
                    <a:pt x="3959" y="6853"/>
                  </a:lnTo>
                  <a:cubicBezTo>
                    <a:pt x="3820" y="7807"/>
                    <a:pt x="3880" y="8762"/>
                    <a:pt x="4138" y="9737"/>
                  </a:cubicBezTo>
                  <a:cubicBezTo>
                    <a:pt x="4198" y="9757"/>
                    <a:pt x="4238" y="9777"/>
                    <a:pt x="4277" y="9777"/>
                  </a:cubicBezTo>
                  <a:cubicBezTo>
                    <a:pt x="6366" y="9797"/>
                    <a:pt x="8435" y="9856"/>
                    <a:pt x="10524" y="9876"/>
                  </a:cubicBezTo>
                  <a:cubicBezTo>
                    <a:pt x="10842" y="9876"/>
                    <a:pt x="11160" y="9836"/>
                    <a:pt x="11499" y="9777"/>
                  </a:cubicBezTo>
                  <a:cubicBezTo>
                    <a:pt x="11856" y="9715"/>
                    <a:pt x="12213" y="9665"/>
                    <a:pt x="12580" y="9665"/>
                  </a:cubicBezTo>
                  <a:cubicBezTo>
                    <a:pt x="12683" y="9665"/>
                    <a:pt x="12786" y="9669"/>
                    <a:pt x="12891" y="9677"/>
                  </a:cubicBezTo>
                  <a:cubicBezTo>
                    <a:pt x="12923" y="9681"/>
                    <a:pt x="12955" y="9683"/>
                    <a:pt x="12989" y="9683"/>
                  </a:cubicBezTo>
                  <a:cubicBezTo>
                    <a:pt x="13123" y="9683"/>
                    <a:pt x="13269" y="9657"/>
                    <a:pt x="13428" y="9657"/>
                  </a:cubicBezTo>
                  <a:cubicBezTo>
                    <a:pt x="13428" y="9458"/>
                    <a:pt x="13448" y="9279"/>
                    <a:pt x="13428" y="9140"/>
                  </a:cubicBezTo>
                  <a:cubicBezTo>
                    <a:pt x="13388" y="8404"/>
                    <a:pt x="13349" y="7708"/>
                    <a:pt x="13408" y="6992"/>
                  </a:cubicBezTo>
                  <a:cubicBezTo>
                    <a:pt x="13408" y="6872"/>
                    <a:pt x="13428" y="6753"/>
                    <a:pt x="13448" y="6654"/>
                  </a:cubicBezTo>
                  <a:cubicBezTo>
                    <a:pt x="13488" y="6594"/>
                    <a:pt x="13567" y="6574"/>
                    <a:pt x="13647" y="6494"/>
                  </a:cubicBezTo>
                  <a:cubicBezTo>
                    <a:pt x="13786" y="6773"/>
                    <a:pt x="13806" y="6992"/>
                    <a:pt x="13786" y="7250"/>
                  </a:cubicBezTo>
                  <a:cubicBezTo>
                    <a:pt x="13726" y="7509"/>
                    <a:pt x="13707" y="7807"/>
                    <a:pt x="13726" y="8086"/>
                  </a:cubicBezTo>
                  <a:cubicBezTo>
                    <a:pt x="13726" y="8484"/>
                    <a:pt x="13786" y="8901"/>
                    <a:pt x="13826" y="9299"/>
                  </a:cubicBezTo>
                  <a:cubicBezTo>
                    <a:pt x="13826" y="9439"/>
                    <a:pt x="13886" y="9538"/>
                    <a:pt x="13906" y="9657"/>
                  </a:cubicBezTo>
                  <a:cubicBezTo>
                    <a:pt x="14029" y="9666"/>
                    <a:pt x="14142" y="9670"/>
                    <a:pt x="14253" y="9670"/>
                  </a:cubicBezTo>
                  <a:cubicBezTo>
                    <a:pt x="14408" y="9670"/>
                    <a:pt x="14558" y="9661"/>
                    <a:pt x="14721" y="9637"/>
                  </a:cubicBezTo>
                  <a:cubicBezTo>
                    <a:pt x="15020" y="9578"/>
                    <a:pt x="15318" y="9578"/>
                    <a:pt x="15636" y="9558"/>
                  </a:cubicBezTo>
                  <a:cubicBezTo>
                    <a:pt x="16074" y="9538"/>
                    <a:pt x="16492" y="9558"/>
                    <a:pt x="16929" y="9439"/>
                  </a:cubicBezTo>
                  <a:cubicBezTo>
                    <a:pt x="17009" y="8742"/>
                    <a:pt x="17068" y="8086"/>
                    <a:pt x="17009" y="7449"/>
                  </a:cubicBezTo>
                  <a:cubicBezTo>
                    <a:pt x="16969" y="6693"/>
                    <a:pt x="16889" y="5918"/>
                    <a:pt x="16889" y="5182"/>
                  </a:cubicBezTo>
                  <a:cubicBezTo>
                    <a:pt x="16889" y="4366"/>
                    <a:pt x="16750" y="3570"/>
                    <a:pt x="16452" y="2794"/>
                  </a:cubicBezTo>
                  <a:cubicBezTo>
                    <a:pt x="16074" y="1780"/>
                    <a:pt x="15457" y="984"/>
                    <a:pt x="14423" y="527"/>
                  </a:cubicBezTo>
                  <a:cubicBezTo>
                    <a:pt x="13866" y="288"/>
                    <a:pt x="13229" y="89"/>
                    <a:pt x="12612" y="9"/>
                  </a:cubicBezTo>
                  <a:cubicBezTo>
                    <a:pt x="12566" y="3"/>
                    <a:pt x="12515" y="1"/>
                    <a:pt x="12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5817837" y="2273518"/>
              <a:ext cx="615305" cy="425547"/>
            </a:xfrm>
            <a:custGeom>
              <a:avLst/>
              <a:gdLst/>
              <a:ahLst/>
              <a:cxnLst/>
              <a:rect l="l" t="t" r="r" b="b"/>
              <a:pathLst>
                <a:path w="9808" h="7379" extrusionOk="0">
                  <a:moveTo>
                    <a:pt x="3530" y="1"/>
                  </a:moveTo>
                  <a:cubicBezTo>
                    <a:pt x="3369" y="1"/>
                    <a:pt x="3207" y="7"/>
                    <a:pt x="3044" y="18"/>
                  </a:cubicBezTo>
                  <a:cubicBezTo>
                    <a:pt x="2825" y="18"/>
                    <a:pt x="2586" y="38"/>
                    <a:pt x="2387" y="118"/>
                  </a:cubicBezTo>
                  <a:cubicBezTo>
                    <a:pt x="1890" y="237"/>
                    <a:pt x="1393" y="456"/>
                    <a:pt x="1134" y="913"/>
                  </a:cubicBezTo>
                  <a:cubicBezTo>
                    <a:pt x="736" y="1570"/>
                    <a:pt x="338" y="2246"/>
                    <a:pt x="219" y="3022"/>
                  </a:cubicBezTo>
                  <a:cubicBezTo>
                    <a:pt x="199" y="3201"/>
                    <a:pt x="159" y="3340"/>
                    <a:pt x="119" y="3519"/>
                  </a:cubicBezTo>
                  <a:cubicBezTo>
                    <a:pt x="0" y="3917"/>
                    <a:pt x="0" y="4335"/>
                    <a:pt x="40" y="4753"/>
                  </a:cubicBezTo>
                  <a:cubicBezTo>
                    <a:pt x="100" y="5091"/>
                    <a:pt x="100" y="5429"/>
                    <a:pt x="100" y="5747"/>
                  </a:cubicBezTo>
                  <a:cubicBezTo>
                    <a:pt x="100" y="6205"/>
                    <a:pt x="139" y="6622"/>
                    <a:pt x="298" y="7040"/>
                  </a:cubicBezTo>
                  <a:cubicBezTo>
                    <a:pt x="338" y="7179"/>
                    <a:pt x="438" y="7279"/>
                    <a:pt x="497" y="7378"/>
                  </a:cubicBezTo>
                  <a:cubicBezTo>
                    <a:pt x="736" y="7339"/>
                    <a:pt x="816" y="7199"/>
                    <a:pt x="915" y="7080"/>
                  </a:cubicBezTo>
                  <a:cubicBezTo>
                    <a:pt x="1333" y="6543"/>
                    <a:pt x="1512" y="5926"/>
                    <a:pt x="1651" y="5310"/>
                  </a:cubicBezTo>
                  <a:cubicBezTo>
                    <a:pt x="1790" y="4792"/>
                    <a:pt x="1950" y="4255"/>
                    <a:pt x="2109" y="3798"/>
                  </a:cubicBezTo>
                  <a:cubicBezTo>
                    <a:pt x="2254" y="3725"/>
                    <a:pt x="2387" y="3690"/>
                    <a:pt x="2513" y="3690"/>
                  </a:cubicBezTo>
                  <a:cubicBezTo>
                    <a:pt x="2663" y="3690"/>
                    <a:pt x="2804" y="3740"/>
                    <a:pt x="2944" y="3837"/>
                  </a:cubicBezTo>
                  <a:cubicBezTo>
                    <a:pt x="3621" y="4255"/>
                    <a:pt x="4376" y="4514"/>
                    <a:pt x="5093" y="4852"/>
                  </a:cubicBezTo>
                  <a:cubicBezTo>
                    <a:pt x="5292" y="4932"/>
                    <a:pt x="5490" y="5011"/>
                    <a:pt x="5689" y="5011"/>
                  </a:cubicBezTo>
                  <a:cubicBezTo>
                    <a:pt x="5957" y="5039"/>
                    <a:pt x="6214" y="5067"/>
                    <a:pt x="6475" y="5067"/>
                  </a:cubicBezTo>
                  <a:cubicBezTo>
                    <a:pt x="6584" y="5067"/>
                    <a:pt x="6693" y="5063"/>
                    <a:pt x="6803" y="5051"/>
                  </a:cubicBezTo>
                  <a:cubicBezTo>
                    <a:pt x="7221" y="5031"/>
                    <a:pt x="7679" y="4951"/>
                    <a:pt x="8096" y="4892"/>
                  </a:cubicBezTo>
                  <a:cubicBezTo>
                    <a:pt x="8216" y="4852"/>
                    <a:pt x="8355" y="4812"/>
                    <a:pt x="8454" y="4733"/>
                  </a:cubicBezTo>
                  <a:cubicBezTo>
                    <a:pt x="9011" y="4355"/>
                    <a:pt x="9469" y="3897"/>
                    <a:pt x="9807" y="3300"/>
                  </a:cubicBezTo>
                  <a:cubicBezTo>
                    <a:pt x="9708" y="3241"/>
                    <a:pt x="9668" y="3201"/>
                    <a:pt x="9608" y="3201"/>
                  </a:cubicBezTo>
                  <a:cubicBezTo>
                    <a:pt x="8912" y="3022"/>
                    <a:pt x="8375" y="2644"/>
                    <a:pt x="7957" y="2047"/>
                  </a:cubicBezTo>
                  <a:cubicBezTo>
                    <a:pt x="7878" y="1928"/>
                    <a:pt x="7758" y="1828"/>
                    <a:pt x="7679" y="1709"/>
                  </a:cubicBezTo>
                  <a:cubicBezTo>
                    <a:pt x="7321" y="1172"/>
                    <a:pt x="6863" y="834"/>
                    <a:pt x="6286" y="575"/>
                  </a:cubicBezTo>
                  <a:cubicBezTo>
                    <a:pt x="5384" y="201"/>
                    <a:pt x="4482" y="1"/>
                    <a:pt x="35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5579439" y="2262216"/>
              <a:ext cx="1114487" cy="1403861"/>
            </a:xfrm>
            <a:custGeom>
              <a:avLst/>
              <a:gdLst/>
              <a:ahLst/>
              <a:cxnLst/>
              <a:rect l="l" t="t" r="r" b="b"/>
              <a:pathLst>
                <a:path w="17765" h="24343" extrusionOk="0">
                  <a:moveTo>
                    <a:pt x="7119" y="268"/>
                  </a:moveTo>
                  <a:cubicBezTo>
                    <a:pt x="8111" y="268"/>
                    <a:pt x="9082" y="452"/>
                    <a:pt x="9987" y="851"/>
                  </a:cubicBezTo>
                  <a:cubicBezTo>
                    <a:pt x="10524" y="1109"/>
                    <a:pt x="11021" y="1428"/>
                    <a:pt x="11359" y="1945"/>
                  </a:cubicBezTo>
                  <a:cubicBezTo>
                    <a:pt x="11419" y="2064"/>
                    <a:pt x="11518" y="2164"/>
                    <a:pt x="11618" y="2263"/>
                  </a:cubicBezTo>
                  <a:cubicBezTo>
                    <a:pt x="12016" y="2840"/>
                    <a:pt x="12573" y="3218"/>
                    <a:pt x="13269" y="3397"/>
                  </a:cubicBezTo>
                  <a:cubicBezTo>
                    <a:pt x="13309" y="3417"/>
                    <a:pt x="13368" y="3437"/>
                    <a:pt x="13448" y="3496"/>
                  </a:cubicBezTo>
                  <a:cubicBezTo>
                    <a:pt x="13110" y="4093"/>
                    <a:pt x="12652" y="4531"/>
                    <a:pt x="12095" y="4909"/>
                  </a:cubicBezTo>
                  <a:cubicBezTo>
                    <a:pt x="11996" y="4988"/>
                    <a:pt x="11877" y="5028"/>
                    <a:pt x="11777" y="5048"/>
                  </a:cubicBezTo>
                  <a:cubicBezTo>
                    <a:pt x="11359" y="5128"/>
                    <a:pt x="10922" y="5207"/>
                    <a:pt x="10504" y="5227"/>
                  </a:cubicBezTo>
                  <a:cubicBezTo>
                    <a:pt x="10432" y="5231"/>
                    <a:pt x="10360" y="5232"/>
                    <a:pt x="10289" y="5232"/>
                  </a:cubicBezTo>
                  <a:cubicBezTo>
                    <a:pt x="9989" y="5232"/>
                    <a:pt x="9699" y="5203"/>
                    <a:pt x="9410" y="5187"/>
                  </a:cubicBezTo>
                  <a:cubicBezTo>
                    <a:pt x="9211" y="5147"/>
                    <a:pt x="9012" y="5108"/>
                    <a:pt x="8813" y="5028"/>
                  </a:cubicBezTo>
                  <a:cubicBezTo>
                    <a:pt x="8117" y="4710"/>
                    <a:pt x="7381" y="4451"/>
                    <a:pt x="6724" y="4033"/>
                  </a:cubicBezTo>
                  <a:cubicBezTo>
                    <a:pt x="6573" y="3936"/>
                    <a:pt x="6433" y="3886"/>
                    <a:pt x="6289" y="3886"/>
                  </a:cubicBezTo>
                  <a:cubicBezTo>
                    <a:pt x="6168" y="3886"/>
                    <a:pt x="6045" y="3921"/>
                    <a:pt x="5909" y="3994"/>
                  </a:cubicBezTo>
                  <a:cubicBezTo>
                    <a:pt x="5750" y="4451"/>
                    <a:pt x="5590" y="4949"/>
                    <a:pt x="5451" y="5486"/>
                  </a:cubicBezTo>
                  <a:cubicBezTo>
                    <a:pt x="5332" y="6102"/>
                    <a:pt x="5153" y="6699"/>
                    <a:pt x="4735" y="7216"/>
                  </a:cubicBezTo>
                  <a:cubicBezTo>
                    <a:pt x="4616" y="7296"/>
                    <a:pt x="4516" y="7435"/>
                    <a:pt x="4297" y="7475"/>
                  </a:cubicBezTo>
                  <a:cubicBezTo>
                    <a:pt x="4238" y="7375"/>
                    <a:pt x="4138" y="7276"/>
                    <a:pt x="4098" y="7137"/>
                  </a:cubicBezTo>
                  <a:cubicBezTo>
                    <a:pt x="3939" y="6739"/>
                    <a:pt x="3900" y="6321"/>
                    <a:pt x="3900" y="5884"/>
                  </a:cubicBezTo>
                  <a:cubicBezTo>
                    <a:pt x="3900" y="5545"/>
                    <a:pt x="3900" y="5227"/>
                    <a:pt x="3840" y="4909"/>
                  </a:cubicBezTo>
                  <a:cubicBezTo>
                    <a:pt x="3800" y="4491"/>
                    <a:pt x="3800" y="4093"/>
                    <a:pt x="3919" y="3695"/>
                  </a:cubicBezTo>
                  <a:cubicBezTo>
                    <a:pt x="3959" y="3536"/>
                    <a:pt x="3999" y="3357"/>
                    <a:pt x="4019" y="3218"/>
                  </a:cubicBezTo>
                  <a:cubicBezTo>
                    <a:pt x="4158" y="2442"/>
                    <a:pt x="4536" y="1805"/>
                    <a:pt x="4934" y="1149"/>
                  </a:cubicBezTo>
                  <a:cubicBezTo>
                    <a:pt x="5193" y="731"/>
                    <a:pt x="5650" y="512"/>
                    <a:pt x="6147" y="373"/>
                  </a:cubicBezTo>
                  <a:cubicBezTo>
                    <a:pt x="6386" y="333"/>
                    <a:pt x="6605" y="314"/>
                    <a:pt x="6824" y="274"/>
                  </a:cubicBezTo>
                  <a:cubicBezTo>
                    <a:pt x="6922" y="270"/>
                    <a:pt x="7021" y="268"/>
                    <a:pt x="7119" y="268"/>
                  </a:cubicBezTo>
                  <a:close/>
                  <a:moveTo>
                    <a:pt x="11916" y="6102"/>
                  </a:moveTo>
                  <a:cubicBezTo>
                    <a:pt x="11976" y="6202"/>
                    <a:pt x="12016" y="6341"/>
                    <a:pt x="12115" y="6421"/>
                  </a:cubicBezTo>
                  <a:cubicBezTo>
                    <a:pt x="12195" y="6520"/>
                    <a:pt x="12354" y="6540"/>
                    <a:pt x="12414" y="6620"/>
                  </a:cubicBezTo>
                  <a:cubicBezTo>
                    <a:pt x="12493" y="6719"/>
                    <a:pt x="12613" y="6878"/>
                    <a:pt x="12593" y="6997"/>
                  </a:cubicBezTo>
                  <a:cubicBezTo>
                    <a:pt x="12553" y="7415"/>
                    <a:pt x="12374" y="7773"/>
                    <a:pt x="11996" y="7992"/>
                  </a:cubicBezTo>
                  <a:cubicBezTo>
                    <a:pt x="11976" y="8012"/>
                    <a:pt x="11916" y="8012"/>
                    <a:pt x="11877" y="8012"/>
                  </a:cubicBezTo>
                  <a:cubicBezTo>
                    <a:pt x="11817" y="8012"/>
                    <a:pt x="11797" y="7992"/>
                    <a:pt x="11717" y="7972"/>
                  </a:cubicBezTo>
                  <a:cubicBezTo>
                    <a:pt x="11717" y="7853"/>
                    <a:pt x="11678" y="7734"/>
                    <a:pt x="11697" y="7614"/>
                  </a:cubicBezTo>
                  <a:cubicBezTo>
                    <a:pt x="11797" y="7117"/>
                    <a:pt x="11618" y="6600"/>
                    <a:pt x="11857" y="6122"/>
                  </a:cubicBezTo>
                  <a:cubicBezTo>
                    <a:pt x="11857" y="6122"/>
                    <a:pt x="11877" y="6122"/>
                    <a:pt x="11916" y="6102"/>
                  </a:cubicBezTo>
                  <a:close/>
                  <a:moveTo>
                    <a:pt x="6207" y="4252"/>
                  </a:moveTo>
                  <a:cubicBezTo>
                    <a:pt x="6605" y="4411"/>
                    <a:pt x="6963" y="4531"/>
                    <a:pt x="7321" y="4730"/>
                  </a:cubicBezTo>
                  <a:cubicBezTo>
                    <a:pt x="7699" y="4929"/>
                    <a:pt x="8057" y="5128"/>
                    <a:pt x="8455" y="5307"/>
                  </a:cubicBezTo>
                  <a:cubicBezTo>
                    <a:pt x="8694" y="5406"/>
                    <a:pt x="8912" y="5506"/>
                    <a:pt x="9151" y="5525"/>
                  </a:cubicBezTo>
                  <a:cubicBezTo>
                    <a:pt x="9504" y="5537"/>
                    <a:pt x="9850" y="5570"/>
                    <a:pt x="10198" y="5570"/>
                  </a:cubicBezTo>
                  <a:cubicBezTo>
                    <a:pt x="10437" y="5570"/>
                    <a:pt x="10678" y="5554"/>
                    <a:pt x="10922" y="5506"/>
                  </a:cubicBezTo>
                  <a:cubicBezTo>
                    <a:pt x="10961" y="5499"/>
                    <a:pt x="11006" y="5497"/>
                    <a:pt x="11051" y="5497"/>
                  </a:cubicBezTo>
                  <a:cubicBezTo>
                    <a:pt x="11143" y="5497"/>
                    <a:pt x="11240" y="5506"/>
                    <a:pt x="11320" y="5506"/>
                  </a:cubicBezTo>
                  <a:cubicBezTo>
                    <a:pt x="11379" y="5585"/>
                    <a:pt x="11399" y="5605"/>
                    <a:pt x="11399" y="5645"/>
                  </a:cubicBezTo>
                  <a:cubicBezTo>
                    <a:pt x="11379" y="6341"/>
                    <a:pt x="11320" y="7017"/>
                    <a:pt x="11280" y="7714"/>
                  </a:cubicBezTo>
                  <a:cubicBezTo>
                    <a:pt x="11280" y="7773"/>
                    <a:pt x="11220" y="7793"/>
                    <a:pt x="11200" y="7833"/>
                  </a:cubicBezTo>
                  <a:cubicBezTo>
                    <a:pt x="11180" y="8271"/>
                    <a:pt x="11140" y="8688"/>
                    <a:pt x="11140" y="9126"/>
                  </a:cubicBezTo>
                  <a:cubicBezTo>
                    <a:pt x="11140" y="9504"/>
                    <a:pt x="11041" y="9862"/>
                    <a:pt x="10922" y="10200"/>
                  </a:cubicBezTo>
                  <a:cubicBezTo>
                    <a:pt x="10683" y="10857"/>
                    <a:pt x="10186" y="11155"/>
                    <a:pt x="9549" y="11294"/>
                  </a:cubicBezTo>
                  <a:cubicBezTo>
                    <a:pt x="9329" y="11347"/>
                    <a:pt x="9102" y="11372"/>
                    <a:pt x="8868" y="11372"/>
                  </a:cubicBezTo>
                  <a:cubicBezTo>
                    <a:pt x="8658" y="11372"/>
                    <a:pt x="8442" y="11352"/>
                    <a:pt x="8216" y="11314"/>
                  </a:cubicBezTo>
                  <a:cubicBezTo>
                    <a:pt x="7679" y="11255"/>
                    <a:pt x="7142" y="11095"/>
                    <a:pt x="6605" y="11016"/>
                  </a:cubicBezTo>
                  <a:cubicBezTo>
                    <a:pt x="6307" y="10976"/>
                    <a:pt x="6028" y="10817"/>
                    <a:pt x="5809" y="10598"/>
                  </a:cubicBezTo>
                  <a:cubicBezTo>
                    <a:pt x="5531" y="10320"/>
                    <a:pt x="5292" y="10001"/>
                    <a:pt x="5153" y="9623"/>
                  </a:cubicBezTo>
                  <a:cubicBezTo>
                    <a:pt x="5033" y="9285"/>
                    <a:pt x="4954" y="8927"/>
                    <a:pt x="4894" y="8569"/>
                  </a:cubicBezTo>
                  <a:cubicBezTo>
                    <a:pt x="4815" y="8291"/>
                    <a:pt x="4795" y="8012"/>
                    <a:pt x="4715" y="7674"/>
                  </a:cubicBezTo>
                  <a:cubicBezTo>
                    <a:pt x="5093" y="7216"/>
                    <a:pt x="5391" y="6679"/>
                    <a:pt x="5610" y="6082"/>
                  </a:cubicBezTo>
                  <a:cubicBezTo>
                    <a:pt x="5690" y="5844"/>
                    <a:pt x="5750" y="5605"/>
                    <a:pt x="5809" y="5386"/>
                  </a:cubicBezTo>
                  <a:cubicBezTo>
                    <a:pt x="5869" y="5008"/>
                    <a:pt x="6028" y="4630"/>
                    <a:pt x="6207" y="4252"/>
                  </a:cubicBezTo>
                  <a:close/>
                  <a:moveTo>
                    <a:pt x="9211" y="12010"/>
                  </a:moveTo>
                  <a:cubicBezTo>
                    <a:pt x="9390" y="12309"/>
                    <a:pt x="9211" y="12607"/>
                    <a:pt x="9231" y="12906"/>
                  </a:cubicBezTo>
                  <a:cubicBezTo>
                    <a:pt x="9271" y="13184"/>
                    <a:pt x="9271" y="13483"/>
                    <a:pt x="9290" y="13761"/>
                  </a:cubicBezTo>
                  <a:cubicBezTo>
                    <a:pt x="9131" y="13801"/>
                    <a:pt x="9012" y="13860"/>
                    <a:pt x="8912" y="13880"/>
                  </a:cubicBezTo>
                  <a:cubicBezTo>
                    <a:pt x="8515" y="13880"/>
                    <a:pt x="8137" y="13781"/>
                    <a:pt x="7799" y="13642"/>
                  </a:cubicBezTo>
                  <a:cubicBezTo>
                    <a:pt x="7580" y="13542"/>
                    <a:pt x="7440" y="13363"/>
                    <a:pt x="7421" y="13105"/>
                  </a:cubicBezTo>
                  <a:cubicBezTo>
                    <a:pt x="7401" y="12786"/>
                    <a:pt x="7341" y="12468"/>
                    <a:pt x="7540" y="12150"/>
                  </a:cubicBezTo>
                  <a:cubicBezTo>
                    <a:pt x="7720" y="12169"/>
                    <a:pt x="7902" y="12180"/>
                    <a:pt x="8084" y="12180"/>
                  </a:cubicBezTo>
                  <a:cubicBezTo>
                    <a:pt x="8465" y="12180"/>
                    <a:pt x="8847" y="12132"/>
                    <a:pt x="9211" y="12010"/>
                  </a:cubicBezTo>
                  <a:close/>
                  <a:moveTo>
                    <a:pt x="9846" y="14010"/>
                  </a:moveTo>
                  <a:cubicBezTo>
                    <a:pt x="9943" y="14010"/>
                    <a:pt x="10036" y="14023"/>
                    <a:pt x="10126" y="14040"/>
                  </a:cubicBezTo>
                  <a:cubicBezTo>
                    <a:pt x="10192" y="14046"/>
                    <a:pt x="10259" y="14048"/>
                    <a:pt x="10325" y="14048"/>
                  </a:cubicBezTo>
                  <a:cubicBezTo>
                    <a:pt x="10457" y="14048"/>
                    <a:pt x="10590" y="14040"/>
                    <a:pt x="10723" y="14040"/>
                  </a:cubicBezTo>
                  <a:cubicBezTo>
                    <a:pt x="10858" y="14027"/>
                    <a:pt x="10992" y="14023"/>
                    <a:pt x="11125" y="14023"/>
                  </a:cubicBezTo>
                  <a:cubicBezTo>
                    <a:pt x="11421" y="14023"/>
                    <a:pt x="11714" y="14046"/>
                    <a:pt x="12016" y="14059"/>
                  </a:cubicBezTo>
                  <a:cubicBezTo>
                    <a:pt x="12056" y="14696"/>
                    <a:pt x="11717" y="15154"/>
                    <a:pt x="11320" y="15571"/>
                  </a:cubicBezTo>
                  <a:cubicBezTo>
                    <a:pt x="11160" y="15770"/>
                    <a:pt x="10922" y="15929"/>
                    <a:pt x="10723" y="16088"/>
                  </a:cubicBezTo>
                  <a:cubicBezTo>
                    <a:pt x="10641" y="16171"/>
                    <a:pt x="10574" y="16210"/>
                    <a:pt x="10507" y="16210"/>
                  </a:cubicBezTo>
                  <a:cubicBezTo>
                    <a:pt x="10445" y="16210"/>
                    <a:pt x="10382" y="16176"/>
                    <a:pt x="10305" y="16108"/>
                  </a:cubicBezTo>
                  <a:cubicBezTo>
                    <a:pt x="9788" y="15691"/>
                    <a:pt x="9290" y="15273"/>
                    <a:pt x="8773" y="14855"/>
                  </a:cubicBezTo>
                  <a:cubicBezTo>
                    <a:pt x="8773" y="14378"/>
                    <a:pt x="8773" y="14378"/>
                    <a:pt x="9131" y="14258"/>
                  </a:cubicBezTo>
                  <a:cubicBezTo>
                    <a:pt x="9231" y="14219"/>
                    <a:pt x="9330" y="14199"/>
                    <a:pt x="9410" y="14119"/>
                  </a:cubicBezTo>
                  <a:cubicBezTo>
                    <a:pt x="9562" y="14037"/>
                    <a:pt x="9708" y="14010"/>
                    <a:pt x="9846" y="14010"/>
                  </a:cubicBezTo>
                  <a:close/>
                  <a:moveTo>
                    <a:pt x="6320" y="13855"/>
                  </a:moveTo>
                  <a:cubicBezTo>
                    <a:pt x="6886" y="13855"/>
                    <a:pt x="7452" y="13932"/>
                    <a:pt x="8017" y="14179"/>
                  </a:cubicBezTo>
                  <a:cubicBezTo>
                    <a:pt x="8336" y="14298"/>
                    <a:pt x="8415" y="14477"/>
                    <a:pt x="8336" y="14795"/>
                  </a:cubicBezTo>
                  <a:cubicBezTo>
                    <a:pt x="8316" y="14875"/>
                    <a:pt x="8296" y="14955"/>
                    <a:pt x="8236" y="15034"/>
                  </a:cubicBezTo>
                  <a:cubicBezTo>
                    <a:pt x="8017" y="15472"/>
                    <a:pt x="7739" y="15890"/>
                    <a:pt x="7421" y="16327"/>
                  </a:cubicBezTo>
                  <a:cubicBezTo>
                    <a:pt x="7122" y="16287"/>
                    <a:pt x="6864" y="16188"/>
                    <a:pt x="6685" y="16049"/>
                  </a:cubicBezTo>
                  <a:cubicBezTo>
                    <a:pt x="6048" y="15571"/>
                    <a:pt x="5411" y="15094"/>
                    <a:pt x="4914" y="14477"/>
                  </a:cubicBezTo>
                  <a:cubicBezTo>
                    <a:pt x="4815" y="14338"/>
                    <a:pt x="4655" y="14199"/>
                    <a:pt x="4735" y="13980"/>
                  </a:cubicBezTo>
                  <a:cubicBezTo>
                    <a:pt x="5263" y="13922"/>
                    <a:pt x="5792" y="13855"/>
                    <a:pt x="6320" y="13855"/>
                  </a:cubicBezTo>
                  <a:close/>
                  <a:moveTo>
                    <a:pt x="12796" y="14070"/>
                  </a:moveTo>
                  <a:cubicBezTo>
                    <a:pt x="12847" y="14070"/>
                    <a:pt x="12898" y="14073"/>
                    <a:pt x="12951" y="14079"/>
                  </a:cubicBezTo>
                  <a:cubicBezTo>
                    <a:pt x="13567" y="14159"/>
                    <a:pt x="14184" y="14318"/>
                    <a:pt x="14761" y="14597"/>
                  </a:cubicBezTo>
                  <a:cubicBezTo>
                    <a:pt x="15775" y="15054"/>
                    <a:pt x="16372" y="15850"/>
                    <a:pt x="16770" y="16864"/>
                  </a:cubicBezTo>
                  <a:cubicBezTo>
                    <a:pt x="17068" y="17640"/>
                    <a:pt x="17228" y="18436"/>
                    <a:pt x="17228" y="19251"/>
                  </a:cubicBezTo>
                  <a:cubicBezTo>
                    <a:pt x="17228" y="19987"/>
                    <a:pt x="17287" y="20763"/>
                    <a:pt x="17347" y="21519"/>
                  </a:cubicBezTo>
                  <a:cubicBezTo>
                    <a:pt x="17446" y="22215"/>
                    <a:pt x="17387" y="22852"/>
                    <a:pt x="17267" y="23508"/>
                  </a:cubicBezTo>
                  <a:cubicBezTo>
                    <a:pt x="16850" y="23628"/>
                    <a:pt x="16392" y="23608"/>
                    <a:pt x="15974" y="23628"/>
                  </a:cubicBezTo>
                  <a:cubicBezTo>
                    <a:pt x="15676" y="23648"/>
                    <a:pt x="15358" y="23648"/>
                    <a:pt x="15059" y="23707"/>
                  </a:cubicBezTo>
                  <a:cubicBezTo>
                    <a:pt x="14896" y="23731"/>
                    <a:pt x="14747" y="23740"/>
                    <a:pt x="14591" y="23740"/>
                  </a:cubicBezTo>
                  <a:cubicBezTo>
                    <a:pt x="14481" y="23740"/>
                    <a:pt x="14367" y="23736"/>
                    <a:pt x="14244" y="23727"/>
                  </a:cubicBezTo>
                  <a:cubicBezTo>
                    <a:pt x="14204" y="23608"/>
                    <a:pt x="14184" y="23508"/>
                    <a:pt x="14164" y="23389"/>
                  </a:cubicBezTo>
                  <a:cubicBezTo>
                    <a:pt x="14144" y="22991"/>
                    <a:pt x="14085" y="22554"/>
                    <a:pt x="14065" y="22156"/>
                  </a:cubicBezTo>
                  <a:cubicBezTo>
                    <a:pt x="14065" y="21897"/>
                    <a:pt x="14085" y="21579"/>
                    <a:pt x="14104" y="21320"/>
                  </a:cubicBezTo>
                  <a:cubicBezTo>
                    <a:pt x="14144" y="21062"/>
                    <a:pt x="14144" y="20843"/>
                    <a:pt x="13985" y="20564"/>
                  </a:cubicBezTo>
                  <a:cubicBezTo>
                    <a:pt x="13886" y="20644"/>
                    <a:pt x="13806" y="20664"/>
                    <a:pt x="13786" y="20723"/>
                  </a:cubicBezTo>
                  <a:cubicBezTo>
                    <a:pt x="13746" y="20843"/>
                    <a:pt x="13746" y="20962"/>
                    <a:pt x="13746" y="21062"/>
                  </a:cubicBezTo>
                  <a:cubicBezTo>
                    <a:pt x="13687" y="21778"/>
                    <a:pt x="13746" y="22474"/>
                    <a:pt x="13766" y="23210"/>
                  </a:cubicBezTo>
                  <a:lnTo>
                    <a:pt x="13766" y="23727"/>
                  </a:lnTo>
                  <a:cubicBezTo>
                    <a:pt x="13587" y="23727"/>
                    <a:pt x="13388" y="23747"/>
                    <a:pt x="13209" y="23747"/>
                  </a:cubicBezTo>
                  <a:cubicBezTo>
                    <a:pt x="13158" y="23745"/>
                    <a:pt x="13106" y="23744"/>
                    <a:pt x="13055" y="23744"/>
                  </a:cubicBezTo>
                  <a:cubicBezTo>
                    <a:pt x="12633" y="23744"/>
                    <a:pt x="12225" y="23811"/>
                    <a:pt x="11817" y="23847"/>
                  </a:cubicBezTo>
                  <a:cubicBezTo>
                    <a:pt x="11499" y="23906"/>
                    <a:pt x="11180" y="23946"/>
                    <a:pt x="10842" y="23946"/>
                  </a:cubicBezTo>
                  <a:cubicBezTo>
                    <a:pt x="8753" y="23926"/>
                    <a:pt x="6704" y="23906"/>
                    <a:pt x="4616" y="23847"/>
                  </a:cubicBezTo>
                  <a:cubicBezTo>
                    <a:pt x="4556" y="23847"/>
                    <a:pt x="4536" y="23827"/>
                    <a:pt x="4457" y="23807"/>
                  </a:cubicBezTo>
                  <a:cubicBezTo>
                    <a:pt x="4218" y="22832"/>
                    <a:pt x="4138" y="21877"/>
                    <a:pt x="4297" y="20922"/>
                  </a:cubicBezTo>
                  <a:cubicBezTo>
                    <a:pt x="4317" y="20843"/>
                    <a:pt x="4297" y="20763"/>
                    <a:pt x="4297" y="20664"/>
                  </a:cubicBezTo>
                  <a:cubicBezTo>
                    <a:pt x="4297" y="20624"/>
                    <a:pt x="4238" y="20584"/>
                    <a:pt x="4019" y="20564"/>
                  </a:cubicBezTo>
                  <a:lnTo>
                    <a:pt x="4019" y="20564"/>
                  </a:lnTo>
                  <a:cubicBezTo>
                    <a:pt x="3860" y="21639"/>
                    <a:pt x="3840" y="22713"/>
                    <a:pt x="4059" y="23807"/>
                  </a:cubicBezTo>
                  <a:cubicBezTo>
                    <a:pt x="3721" y="23827"/>
                    <a:pt x="3422" y="23827"/>
                    <a:pt x="3144" y="23827"/>
                  </a:cubicBezTo>
                  <a:cubicBezTo>
                    <a:pt x="2547" y="23847"/>
                    <a:pt x="1950" y="23867"/>
                    <a:pt x="1373" y="23926"/>
                  </a:cubicBezTo>
                  <a:cubicBezTo>
                    <a:pt x="1294" y="23926"/>
                    <a:pt x="1214" y="23935"/>
                    <a:pt x="1134" y="23935"/>
                  </a:cubicBezTo>
                  <a:cubicBezTo>
                    <a:pt x="1095" y="23935"/>
                    <a:pt x="1055" y="23933"/>
                    <a:pt x="1015" y="23926"/>
                  </a:cubicBezTo>
                  <a:cubicBezTo>
                    <a:pt x="816" y="23867"/>
                    <a:pt x="637" y="23767"/>
                    <a:pt x="617" y="23528"/>
                  </a:cubicBezTo>
                  <a:lnTo>
                    <a:pt x="538" y="22554"/>
                  </a:lnTo>
                  <a:cubicBezTo>
                    <a:pt x="478" y="21758"/>
                    <a:pt x="418" y="20962"/>
                    <a:pt x="379" y="20166"/>
                  </a:cubicBezTo>
                  <a:cubicBezTo>
                    <a:pt x="359" y="19331"/>
                    <a:pt x="379" y="18495"/>
                    <a:pt x="558" y="17680"/>
                  </a:cubicBezTo>
                  <a:cubicBezTo>
                    <a:pt x="717" y="17083"/>
                    <a:pt x="856" y="16506"/>
                    <a:pt x="1174" y="15969"/>
                  </a:cubicBezTo>
                  <a:cubicBezTo>
                    <a:pt x="1632" y="15253"/>
                    <a:pt x="2248" y="14756"/>
                    <a:pt x="3004" y="14378"/>
                  </a:cubicBezTo>
                  <a:cubicBezTo>
                    <a:pt x="3323" y="14199"/>
                    <a:pt x="3701" y="14179"/>
                    <a:pt x="4118" y="14159"/>
                  </a:cubicBezTo>
                  <a:cubicBezTo>
                    <a:pt x="4417" y="14497"/>
                    <a:pt x="4735" y="14875"/>
                    <a:pt x="5053" y="15213"/>
                  </a:cubicBezTo>
                  <a:cubicBezTo>
                    <a:pt x="5650" y="15850"/>
                    <a:pt x="6326" y="16387"/>
                    <a:pt x="7122" y="16745"/>
                  </a:cubicBezTo>
                  <a:cubicBezTo>
                    <a:pt x="7224" y="16784"/>
                    <a:pt x="7304" y="16808"/>
                    <a:pt x="7374" y="16808"/>
                  </a:cubicBezTo>
                  <a:cubicBezTo>
                    <a:pt x="7484" y="16808"/>
                    <a:pt x="7570" y="16751"/>
                    <a:pt x="7679" y="16606"/>
                  </a:cubicBezTo>
                  <a:cubicBezTo>
                    <a:pt x="7799" y="16466"/>
                    <a:pt x="7878" y="16307"/>
                    <a:pt x="7938" y="16148"/>
                  </a:cubicBezTo>
                  <a:cubicBezTo>
                    <a:pt x="8117" y="15850"/>
                    <a:pt x="8216" y="15492"/>
                    <a:pt x="8535" y="15273"/>
                  </a:cubicBezTo>
                  <a:cubicBezTo>
                    <a:pt x="9231" y="15611"/>
                    <a:pt x="9688" y="16307"/>
                    <a:pt x="10325" y="16745"/>
                  </a:cubicBezTo>
                  <a:cubicBezTo>
                    <a:pt x="11399" y="16148"/>
                    <a:pt x="12095" y="15273"/>
                    <a:pt x="12473" y="14079"/>
                  </a:cubicBezTo>
                  <a:cubicBezTo>
                    <a:pt x="12593" y="14079"/>
                    <a:pt x="12694" y="14070"/>
                    <a:pt x="12796" y="14070"/>
                  </a:cubicBezTo>
                  <a:close/>
                  <a:moveTo>
                    <a:pt x="7234" y="1"/>
                  </a:moveTo>
                  <a:cubicBezTo>
                    <a:pt x="7051" y="1"/>
                    <a:pt x="6868" y="5"/>
                    <a:pt x="6685" y="15"/>
                  </a:cubicBezTo>
                  <a:cubicBezTo>
                    <a:pt x="5948" y="35"/>
                    <a:pt x="5332" y="234"/>
                    <a:pt x="4834" y="831"/>
                  </a:cubicBezTo>
                  <a:cubicBezTo>
                    <a:pt x="4636" y="1069"/>
                    <a:pt x="4457" y="1308"/>
                    <a:pt x="4357" y="1607"/>
                  </a:cubicBezTo>
                  <a:cubicBezTo>
                    <a:pt x="4258" y="1905"/>
                    <a:pt x="4098" y="2203"/>
                    <a:pt x="3999" y="2502"/>
                  </a:cubicBezTo>
                  <a:cubicBezTo>
                    <a:pt x="3919" y="2681"/>
                    <a:pt x="3840" y="2919"/>
                    <a:pt x="3760" y="3118"/>
                  </a:cubicBezTo>
                  <a:cubicBezTo>
                    <a:pt x="3721" y="3337"/>
                    <a:pt x="3701" y="3596"/>
                    <a:pt x="3621" y="3835"/>
                  </a:cubicBezTo>
                  <a:cubicBezTo>
                    <a:pt x="3522" y="4193"/>
                    <a:pt x="3462" y="4551"/>
                    <a:pt x="3502" y="4929"/>
                  </a:cubicBezTo>
                  <a:cubicBezTo>
                    <a:pt x="3522" y="5486"/>
                    <a:pt x="3541" y="6023"/>
                    <a:pt x="3601" y="6580"/>
                  </a:cubicBezTo>
                  <a:cubicBezTo>
                    <a:pt x="3621" y="6997"/>
                    <a:pt x="3721" y="7415"/>
                    <a:pt x="3919" y="7813"/>
                  </a:cubicBezTo>
                  <a:cubicBezTo>
                    <a:pt x="3959" y="7913"/>
                    <a:pt x="3999" y="8012"/>
                    <a:pt x="4059" y="8072"/>
                  </a:cubicBezTo>
                  <a:cubicBezTo>
                    <a:pt x="4158" y="8111"/>
                    <a:pt x="4297" y="8131"/>
                    <a:pt x="4417" y="8171"/>
                  </a:cubicBezTo>
                  <a:cubicBezTo>
                    <a:pt x="4337" y="8768"/>
                    <a:pt x="4516" y="9305"/>
                    <a:pt x="4735" y="9822"/>
                  </a:cubicBezTo>
                  <a:cubicBezTo>
                    <a:pt x="5113" y="10678"/>
                    <a:pt x="5630" y="11374"/>
                    <a:pt x="6505" y="11792"/>
                  </a:cubicBezTo>
                  <a:cubicBezTo>
                    <a:pt x="6645" y="11871"/>
                    <a:pt x="6804" y="11991"/>
                    <a:pt x="6943" y="12070"/>
                  </a:cubicBezTo>
                  <a:cubicBezTo>
                    <a:pt x="6983" y="12448"/>
                    <a:pt x="7023" y="12786"/>
                    <a:pt x="7023" y="13144"/>
                  </a:cubicBezTo>
                  <a:cubicBezTo>
                    <a:pt x="7023" y="13264"/>
                    <a:pt x="6983" y="13363"/>
                    <a:pt x="6943" y="13463"/>
                  </a:cubicBezTo>
                  <a:cubicBezTo>
                    <a:pt x="6287" y="13502"/>
                    <a:pt x="5650" y="13562"/>
                    <a:pt x="5033" y="13582"/>
                  </a:cubicBezTo>
                  <a:cubicBezTo>
                    <a:pt x="4795" y="13602"/>
                    <a:pt x="4536" y="13602"/>
                    <a:pt x="4317" y="13602"/>
                  </a:cubicBezTo>
                  <a:cubicBezTo>
                    <a:pt x="4258" y="13602"/>
                    <a:pt x="4158" y="13602"/>
                    <a:pt x="4138" y="13662"/>
                  </a:cubicBezTo>
                  <a:cubicBezTo>
                    <a:pt x="3939" y="13860"/>
                    <a:pt x="3701" y="13860"/>
                    <a:pt x="3462" y="13900"/>
                  </a:cubicBezTo>
                  <a:cubicBezTo>
                    <a:pt x="2666" y="14099"/>
                    <a:pt x="1990" y="14557"/>
                    <a:pt x="1473" y="15154"/>
                  </a:cubicBezTo>
                  <a:cubicBezTo>
                    <a:pt x="538" y="16168"/>
                    <a:pt x="219" y="17461"/>
                    <a:pt x="100" y="18814"/>
                  </a:cubicBezTo>
                  <a:cubicBezTo>
                    <a:pt x="1" y="20127"/>
                    <a:pt x="160" y="21420"/>
                    <a:pt x="239" y="22713"/>
                  </a:cubicBezTo>
                  <a:cubicBezTo>
                    <a:pt x="259" y="23150"/>
                    <a:pt x="279" y="23608"/>
                    <a:pt x="379" y="24006"/>
                  </a:cubicBezTo>
                  <a:cubicBezTo>
                    <a:pt x="632" y="24244"/>
                    <a:pt x="899" y="24343"/>
                    <a:pt x="1198" y="24343"/>
                  </a:cubicBezTo>
                  <a:cubicBezTo>
                    <a:pt x="1274" y="24343"/>
                    <a:pt x="1352" y="24336"/>
                    <a:pt x="1433" y="24324"/>
                  </a:cubicBezTo>
                  <a:cubicBezTo>
                    <a:pt x="2069" y="24239"/>
                    <a:pt x="2704" y="24215"/>
                    <a:pt x="3340" y="24215"/>
                  </a:cubicBezTo>
                  <a:cubicBezTo>
                    <a:pt x="3599" y="24215"/>
                    <a:pt x="3859" y="24219"/>
                    <a:pt x="4118" y="24225"/>
                  </a:cubicBezTo>
                  <a:cubicBezTo>
                    <a:pt x="4258" y="24225"/>
                    <a:pt x="4377" y="24205"/>
                    <a:pt x="4536" y="24205"/>
                  </a:cubicBezTo>
                  <a:cubicBezTo>
                    <a:pt x="4844" y="24205"/>
                    <a:pt x="5148" y="24200"/>
                    <a:pt x="5451" y="24200"/>
                  </a:cubicBezTo>
                  <a:cubicBezTo>
                    <a:pt x="5755" y="24200"/>
                    <a:pt x="6058" y="24205"/>
                    <a:pt x="6366" y="24225"/>
                  </a:cubicBezTo>
                  <a:cubicBezTo>
                    <a:pt x="7202" y="24304"/>
                    <a:pt x="7997" y="24324"/>
                    <a:pt x="8813" y="24324"/>
                  </a:cubicBezTo>
                  <a:cubicBezTo>
                    <a:pt x="9489" y="24324"/>
                    <a:pt x="10166" y="24304"/>
                    <a:pt x="10822" y="24284"/>
                  </a:cubicBezTo>
                  <a:cubicBezTo>
                    <a:pt x="11140" y="24244"/>
                    <a:pt x="11479" y="24244"/>
                    <a:pt x="11797" y="24185"/>
                  </a:cubicBezTo>
                  <a:cubicBezTo>
                    <a:pt x="12172" y="24091"/>
                    <a:pt x="12522" y="24059"/>
                    <a:pt x="12886" y="24059"/>
                  </a:cubicBezTo>
                  <a:cubicBezTo>
                    <a:pt x="12986" y="24059"/>
                    <a:pt x="13087" y="24061"/>
                    <a:pt x="13189" y="24065"/>
                  </a:cubicBezTo>
                  <a:cubicBezTo>
                    <a:pt x="13431" y="24090"/>
                    <a:pt x="13669" y="24101"/>
                    <a:pt x="13907" y="24101"/>
                  </a:cubicBezTo>
                  <a:cubicBezTo>
                    <a:pt x="14236" y="24101"/>
                    <a:pt x="14565" y="24080"/>
                    <a:pt x="14900" y="24046"/>
                  </a:cubicBezTo>
                  <a:cubicBezTo>
                    <a:pt x="15199" y="24026"/>
                    <a:pt x="15517" y="23986"/>
                    <a:pt x="15815" y="23986"/>
                  </a:cubicBezTo>
                  <a:cubicBezTo>
                    <a:pt x="15880" y="23988"/>
                    <a:pt x="15943" y="23989"/>
                    <a:pt x="16006" y="23989"/>
                  </a:cubicBezTo>
                  <a:cubicBezTo>
                    <a:pt x="16548" y="23989"/>
                    <a:pt x="17049" y="23916"/>
                    <a:pt x="17566" y="23827"/>
                  </a:cubicBezTo>
                  <a:cubicBezTo>
                    <a:pt x="17745" y="23648"/>
                    <a:pt x="17765" y="23449"/>
                    <a:pt x="17765" y="23250"/>
                  </a:cubicBezTo>
                  <a:cubicBezTo>
                    <a:pt x="17745" y="22951"/>
                    <a:pt x="17765" y="22613"/>
                    <a:pt x="17745" y="22255"/>
                  </a:cubicBezTo>
                  <a:lnTo>
                    <a:pt x="17665" y="20166"/>
                  </a:lnTo>
                  <a:cubicBezTo>
                    <a:pt x="17645" y="19649"/>
                    <a:pt x="17566" y="19112"/>
                    <a:pt x="17566" y="18575"/>
                  </a:cubicBezTo>
                  <a:cubicBezTo>
                    <a:pt x="17566" y="17521"/>
                    <a:pt x="17228" y="16566"/>
                    <a:pt x="16651" y="15691"/>
                  </a:cubicBezTo>
                  <a:cubicBezTo>
                    <a:pt x="15994" y="14696"/>
                    <a:pt x="15059" y="14079"/>
                    <a:pt x="13886" y="13841"/>
                  </a:cubicBezTo>
                  <a:cubicBezTo>
                    <a:pt x="13313" y="13701"/>
                    <a:pt x="12281" y="13622"/>
                    <a:pt x="11477" y="13622"/>
                  </a:cubicBezTo>
                  <a:cubicBezTo>
                    <a:pt x="11248" y="13622"/>
                    <a:pt x="11038" y="13628"/>
                    <a:pt x="10862" y="13642"/>
                  </a:cubicBezTo>
                  <a:cubicBezTo>
                    <a:pt x="10744" y="13649"/>
                    <a:pt x="10629" y="13658"/>
                    <a:pt x="10515" y="13658"/>
                  </a:cubicBezTo>
                  <a:cubicBezTo>
                    <a:pt x="10302" y="13658"/>
                    <a:pt x="10095" y="13625"/>
                    <a:pt x="9887" y="13483"/>
                  </a:cubicBezTo>
                  <a:cubicBezTo>
                    <a:pt x="9887" y="13204"/>
                    <a:pt x="9907" y="12945"/>
                    <a:pt x="9887" y="12647"/>
                  </a:cubicBezTo>
                  <a:cubicBezTo>
                    <a:pt x="9867" y="12369"/>
                    <a:pt x="9808" y="12090"/>
                    <a:pt x="9788" y="11792"/>
                  </a:cubicBezTo>
                  <a:cubicBezTo>
                    <a:pt x="10195" y="11656"/>
                    <a:pt x="10489" y="11294"/>
                    <a:pt x="10927" y="11294"/>
                  </a:cubicBezTo>
                  <a:cubicBezTo>
                    <a:pt x="10938" y="11294"/>
                    <a:pt x="10950" y="11294"/>
                    <a:pt x="10961" y="11294"/>
                  </a:cubicBezTo>
                  <a:cubicBezTo>
                    <a:pt x="11578" y="10300"/>
                    <a:pt x="11578" y="10300"/>
                    <a:pt x="11618" y="9166"/>
                  </a:cubicBezTo>
                  <a:lnTo>
                    <a:pt x="11697" y="8489"/>
                  </a:lnTo>
                  <a:cubicBezTo>
                    <a:pt x="11956" y="8390"/>
                    <a:pt x="12195" y="8330"/>
                    <a:pt x="12414" y="8231"/>
                  </a:cubicBezTo>
                  <a:cubicBezTo>
                    <a:pt x="13010" y="7992"/>
                    <a:pt x="13249" y="7574"/>
                    <a:pt x="13090" y="6918"/>
                  </a:cubicBezTo>
                  <a:cubicBezTo>
                    <a:pt x="13070" y="6818"/>
                    <a:pt x="13050" y="6719"/>
                    <a:pt x="13050" y="6620"/>
                  </a:cubicBezTo>
                  <a:cubicBezTo>
                    <a:pt x="12971" y="6082"/>
                    <a:pt x="12772" y="5824"/>
                    <a:pt x="12274" y="5685"/>
                  </a:cubicBezTo>
                  <a:cubicBezTo>
                    <a:pt x="12155" y="5625"/>
                    <a:pt x="12016" y="5585"/>
                    <a:pt x="11877" y="5525"/>
                  </a:cubicBezTo>
                  <a:cubicBezTo>
                    <a:pt x="13209" y="4531"/>
                    <a:pt x="13766" y="3894"/>
                    <a:pt x="13985" y="3059"/>
                  </a:cubicBezTo>
                  <a:cubicBezTo>
                    <a:pt x="13090" y="2999"/>
                    <a:pt x="12374" y="2661"/>
                    <a:pt x="11857" y="1945"/>
                  </a:cubicBezTo>
                  <a:cubicBezTo>
                    <a:pt x="11757" y="1805"/>
                    <a:pt x="11598" y="1666"/>
                    <a:pt x="11499" y="1527"/>
                  </a:cubicBezTo>
                  <a:cubicBezTo>
                    <a:pt x="11220" y="1129"/>
                    <a:pt x="10862" y="831"/>
                    <a:pt x="10424" y="652"/>
                  </a:cubicBezTo>
                  <a:cubicBezTo>
                    <a:pt x="9967" y="433"/>
                    <a:pt x="9469" y="254"/>
                    <a:pt x="8932" y="154"/>
                  </a:cubicBezTo>
                  <a:cubicBezTo>
                    <a:pt x="8375" y="49"/>
                    <a:pt x="7806" y="1"/>
                    <a:pt x="723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5873986" y="3061166"/>
              <a:ext cx="234692" cy="140311"/>
            </a:xfrm>
            <a:custGeom>
              <a:avLst/>
              <a:gdLst/>
              <a:ahLst/>
              <a:cxnLst/>
              <a:rect l="l" t="t" r="r" b="b"/>
              <a:pathLst>
                <a:path w="3741" h="2433" extrusionOk="0">
                  <a:moveTo>
                    <a:pt x="1625" y="0"/>
                  </a:moveTo>
                  <a:cubicBezTo>
                    <a:pt x="1097" y="0"/>
                    <a:pt x="568" y="67"/>
                    <a:pt x="40" y="125"/>
                  </a:cubicBezTo>
                  <a:cubicBezTo>
                    <a:pt x="0" y="383"/>
                    <a:pt x="120" y="483"/>
                    <a:pt x="219" y="602"/>
                  </a:cubicBezTo>
                  <a:cubicBezTo>
                    <a:pt x="716" y="1219"/>
                    <a:pt x="1353" y="1696"/>
                    <a:pt x="1990" y="2174"/>
                  </a:cubicBezTo>
                  <a:cubicBezTo>
                    <a:pt x="2169" y="2313"/>
                    <a:pt x="2427" y="2413"/>
                    <a:pt x="2726" y="2432"/>
                  </a:cubicBezTo>
                  <a:cubicBezTo>
                    <a:pt x="3044" y="2015"/>
                    <a:pt x="3322" y="1597"/>
                    <a:pt x="3541" y="1139"/>
                  </a:cubicBezTo>
                  <a:cubicBezTo>
                    <a:pt x="3601" y="1080"/>
                    <a:pt x="3621" y="1000"/>
                    <a:pt x="3641" y="921"/>
                  </a:cubicBezTo>
                  <a:cubicBezTo>
                    <a:pt x="3740" y="602"/>
                    <a:pt x="3641" y="443"/>
                    <a:pt x="3322" y="324"/>
                  </a:cubicBezTo>
                  <a:cubicBezTo>
                    <a:pt x="2757" y="77"/>
                    <a:pt x="2191" y="0"/>
                    <a:pt x="1625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129825" y="3069816"/>
              <a:ext cx="205959" cy="127220"/>
            </a:xfrm>
            <a:custGeom>
              <a:avLst/>
              <a:gdLst/>
              <a:ahLst/>
              <a:cxnLst/>
              <a:rect l="l" t="t" r="r" b="b"/>
              <a:pathLst>
                <a:path w="3283" h="2206" extrusionOk="0">
                  <a:moveTo>
                    <a:pt x="1072" y="1"/>
                  </a:moveTo>
                  <a:cubicBezTo>
                    <a:pt x="920" y="1"/>
                    <a:pt x="778" y="24"/>
                    <a:pt x="637" y="114"/>
                  </a:cubicBezTo>
                  <a:cubicBezTo>
                    <a:pt x="557" y="194"/>
                    <a:pt x="458" y="233"/>
                    <a:pt x="358" y="253"/>
                  </a:cubicBezTo>
                  <a:cubicBezTo>
                    <a:pt x="0" y="373"/>
                    <a:pt x="0" y="373"/>
                    <a:pt x="0" y="850"/>
                  </a:cubicBezTo>
                  <a:cubicBezTo>
                    <a:pt x="517" y="1268"/>
                    <a:pt x="1015" y="1686"/>
                    <a:pt x="1532" y="2103"/>
                  </a:cubicBezTo>
                  <a:cubicBezTo>
                    <a:pt x="1609" y="2171"/>
                    <a:pt x="1672" y="2205"/>
                    <a:pt x="1734" y="2205"/>
                  </a:cubicBezTo>
                  <a:cubicBezTo>
                    <a:pt x="1801" y="2205"/>
                    <a:pt x="1868" y="2166"/>
                    <a:pt x="1950" y="2083"/>
                  </a:cubicBezTo>
                  <a:cubicBezTo>
                    <a:pt x="2149" y="1924"/>
                    <a:pt x="2387" y="1765"/>
                    <a:pt x="2547" y="1566"/>
                  </a:cubicBezTo>
                  <a:cubicBezTo>
                    <a:pt x="2944" y="1149"/>
                    <a:pt x="3283" y="691"/>
                    <a:pt x="3243" y="54"/>
                  </a:cubicBezTo>
                  <a:cubicBezTo>
                    <a:pt x="2905" y="38"/>
                    <a:pt x="2567" y="9"/>
                    <a:pt x="2197" y="9"/>
                  </a:cubicBezTo>
                  <a:cubicBezTo>
                    <a:pt x="2110" y="9"/>
                    <a:pt x="2021" y="11"/>
                    <a:pt x="1930" y="15"/>
                  </a:cubicBezTo>
                  <a:cubicBezTo>
                    <a:pt x="1797" y="15"/>
                    <a:pt x="1665" y="32"/>
                    <a:pt x="1532" y="32"/>
                  </a:cubicBezTo>
                  <a:cubicBezTo>
                    <a:pt x="1466" y="32"/>
                    <a:pt x="1399" y="28"/>
                    <a:pt x="1333" y="15"/>
                  </a:cubicBezTo>
                  <a:cubicBezTo>
                    <a:pt x="1242" y="8"/>
                    <a:pt x="1155" y="1"/>
                    <a:pt x="1072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123551" y="3445274"/>
              <a:ext cx="71204" cy="50807"/>
            </a:xfrm>
            <a:custGeom>
              <a:avLst/>
              <a:gdLst/>
              <a:ahLst/>
              <a:cxnLst/>
              <a:rect l="l" t="t" r="r" b="b"/>
              <a:pathLst>
                <a:path w="1135" h="881" extrusionOk="0">
                  <a:moveTo>
                    <a:pt x="558" y="406"/>
                  </a:moveTo>
                  <a:cubicBezTo>
                    <a:pt x="578" y="406"/>
                    <a:pt x="578" y="426"/>
                    <a:pt x="617" y="426"/>
                  </a:cubicBezTo>
                  <a:cubicBezTo>
                    <a:pt x="617" y="426"/>
                    <a:pt x="617" y="446"/>
                    <a:pt x="598" y="446"/>
                  </a:cubicBezTo>
                  <a:lnTo>
                    <a:pt x="538" y="446"/>
                  </a:lnTo>
                  <a:cubicBezTo>
                    <a:pt x="538" y="426"/>
                    <a:pt x="538" y="426"/>
                    <a:pt x="558" y="406"/>
                  </a:cubicBezTo>
                  <a:close/>
                  <a:moveTo>
                    <a:pt x="561" y="1"/>
                  </a:moveTo>
                  <a:cubicBezTo>
                    <a:pt x="443" y="1"/>
                    <a:pt x="322" y="19"/>
                    <a:pt x="200" y="28"/>
                  </a:cubicBezTo>
                  <a:cubicBezTo>
                    <a:pt x="140" y="128"/>
                    <a:pt x="100" y="207"/>
                    <a:pt x="60" y="287"/>
                  </a:cubicBezTo>
                  <a:cubicBezTo>
                    <a:pt x="1" y="506"/>
                    <a:pt x="60" y="685"/>
                    <a:pt x="239" y="804"/>
                  </a:cubicBezTo>
                  <a:cubicBezTo>
                    <a:pt x="325" y="855"/>
                    <a:pt x="410" y="881"/>
                    <a:pt x="492" y="881"/>
                  </a:cubicBezTo>
                  <a:cubicBezTo>
                    <a:pt x="602" y="881"/>
                    <a:pt x="706" y="836"/>
                    <a:pt x="796" y="745"/>
                  </a:cubicBezTo>
                  <a:cubicBezTo>
                    <a:pt x="856" y="685"/>
                    <a:pt x="936" y="566"/>
                    <a:pt x="1015" y="486"/>
                  </a:cubicBezTo>
                  <a:cubicBezTo>
                    <a:pt x="1135" y="327"/>
                    <a:pt x="1095" y="188"/>
                    <a:pt x="936" y="108"/>
                  </a:cubicBezTo>
                  <a:cubicBezTo>
                    <a:pt x="820" y="24"/>
                    <a:pt x="693" y="1"/>
                    <a:pt x="56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108620" y="3201408"/>
              <a:ext cx="53701" cy="58420"/>
            </a:xfrm>
            <a:custGeom>
              <a:avLst/>
              <a:gdLst/>
              <a:ahLst/>
              <a:cxnLst/>
              <a:rect l="l" t="t" r="r" b="b"/>
              <a:pathLst>
                <a:path w="856" h="1013" extrusionOk="0">
                  <a:moveTo>
                    <a:pt x="338" y="0"/>
                  </a:moveTo>
                  <a:cubicBezTo>
                    <a:pt x="259" y="60"/>
                    <a:pt x="119" y="100"/>
                    <a:pt x="100" y="179"/>
                  </a:cubicBezTo>
                  <a:cubicBezTo>
                    <a:pt x="0" y="438"/>
                    <a:pt x="40" y="657"/>
                    <a:pt x="179" y="876"/>
                  </a:cubicBezTo>
                  <a:cubicBezTo>
                    <a:pt x="241" y="968"/>
                    <a:pt x="323" y="1013"/>
                    <a:pt x="410" y="1013"/>
                  </a:cubicBezTo>
                  <a:cubicBezTo>
                    <a:pt x="493" y="1013"/>
                    <a:pt x="579" y="973"/>
                    <a:pt x="657" y="896"/>
                  </a:cubicBezTo>
                  <a:cubicBezTo>
                    <a:pt x="855" y="677"/>
                    <a:pt x="796" y="259"/>
                    <a:pt x="577" y="80"/>
                  </a:cubicBezTo>
                  <a:cubicBezTo>
                    <a:pt x="497" y="60"/>
                    <a:pt x="438" y="40"/>
                    <a:pt x="33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119850" y="3309242"/>
              <a:ext cx="53701" cy="43656"/>
            </a:xfrm>
            <a:custGeom>
              <a:avLst/>
              <a:gdLst/>
              <a:ahLst/>
              <a:cxnLst/>
              <a:rect l="l" t="t" r="r" b="b"/>
              <a:pathLst>
                <a:path w="856" h="757" extrusionOk="0">
                  <a:moveTo>
                    <a:pt x="398" y="0"/>
                  </a:moveTo>
                  <a:cubicBezTo>
                    <a:pt x="179" y="0"/>
                    <a:pt x="20" y="120"/>
                    <a:pt x="20" y="299"/>
                  </a:cubicBezTo>
                  <a:cubicBezTo>
                    <a:pt x="0" y="518"/>
                    <a:pt x="239" y="756"/>
                    <a:pt x="497" y="756"/>
                  </a:cubicBezTo>
                  <a:cubicBezTo>
                    <a:pt x="696" y="756"/>
                    <a:pt x="855" y="518"/>
                    <a:pt x="855" y="279"/>
                  </a:cubicBezTo>
                  <a:cubicBezTo>
                    <a:pt x="855" y="100"/>
                    <a:pt x="696" y="0"/>
                    <a:pt x="39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17464" y="2416874"/>
              <a:ext cx="312107" cy="103056"/>
            </a:xfrm>
            <a:custGeom>
              <a:avLst/>
              <a:gdLst/>
              <a:ahLst/>
              <a:cxnLst/>
              <a:rect l="l" t="t" r="r" b="b"/>
              <a:pathLst>
                <a:path w="4975" h="1787" extrusionOk="0">
                  <a:moveTo>
                    <a:pt x="271" y="0"/>
                  </a:moveTo>
                  <a:cubicBezTo>
                    <a:pt x="201" y="0"/>
                    <a:pt x="118" y="61"/>
                    <a:pt x="1" y="178"/>
                  </a:cubicBezTo>
                  <a:cubicBezTo>
                    <a:pt x="120" y="436"/>
                    <a:pt x="319" y="655"/>
                    <a:pt x="518" y="854"/>
                  </a:cubicBezTo>
                  <a:cubicBezTo>
                    <a:pt x="1095" y="1371"/>
                    <a:pt x="1751" y="1749"/>
                    <a:pt x="2587" y="1769"/>
                  </a:cubicBezTo>
                  <a:cubicBezTo>
                    <a:pt x="2700" y="1782"/>
                    <a:pt x="2817" y="1787"/>
                    <a:pt x="2937" y="1787"/>
                  </a:cubicBezTo>
                  <a:cubicBezTo>
                    <a:pt x="3177" y="1787"/>
                    <a:pt x="3429" y="1769"/>
                    <a:pt x="3681" y="1769"/>
                  </a:cubicBezTo>
                  <a:cubicBezTo>
                    <a:pt x="4039" y="1749"/>
                    <a:pt x="4397" y="1650"/>
                    <a:pt x="4696" y="1431"/>
                  </a:cubicBezTo>
                  <a:cubicBezTo>
                    <a:pt x="4795" y="1351"/>
                    <a:pt x="4875" y="1232"/>
                    <a:pt x="4934" y="1113"/>
                  </a:cubicBezTo>
                  <a:cubicBezTo>
                    <a:pt x="4974" y="1073"/>
                    <a:pt x="4875" y="974"/>
                    <a:pt x="4835" y="954"/>
                  </a:cubicBezTo>
                  <a:cubicBezTo>
                    <a:pt x="4824" y="948"/>
                    <a:pt x="4809" y="946"/>
                    <a:pt x="4793" y="946"/>
                  </a:cubicBezTo>
                  <a:cubicBezTo>
                    <a:pt x="4747" y="946"/>
                    <a:pt x="4690" y="964"/>
                    <a:pt x="4676" y="993"/>
                  </a:cubicBezTo>
                  <a:cubicBezTo>
                    <a:pt x="4338" y="1351"/>
                    <a:pt x="3920" y="1411"/>
                    <a:pt x="3502" y="1431"/>
                  </a:cubicBezTo>
                  <a:cubicBezTo>
                    <a:pt x="3429" y="1438"/>
                    <a:pt x="3354" y="1440"/>
                    <a:pt x="3278" y="1440"/>
                  </a:cubicBezTo>
                  <a:cubicBezTo>
                    <a:pt x="3126" y="1440"/>
                    <a:pt x="2972" y="1431"/>
                    <a:pt x="2826" y="1431"/>
                  </a:cubicBezTo>
                  <a:cubicBezTo>
                    <a:pt x="2801" y="1432"/>
                    <a:pt x="2776" y="1432"/>
                    <a:pt x="2751" y="1432"/>
                  </a:cubicBezTo>
                  <a:cubicBezTo>
                    <a:pt x="2185" y="1432"/>
                    <a:pt x="1692" y="1217"/>
                    <a:pt x="1234" y="874"/>
                  </a:cubicBezTo>
                  <a:cubicBezTo>
                    <a:pt x="936" y="675"/>
                    <a:pt x="637" y="456"/>
                    <a:pt x="439" y="138"/>
                  </a:cubicBezTo>
                  <a:cubicBezTo>
                    <a:pt x="383" y="46"/>
                    <a:pt x="332" y="0"/>
                    <a:pt x="27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5930135" y="2624641"/>
              <a:ext cx="352006" cy="134083"/>
            </a:xfrm>
            <a:custGeom>
              <a:avLst/>
              <a:gdLst/>
              <a:ahLst/>
              <a:cxnLst/>
              <a:rect l="l" t="t" r="r" b="b"/>
              <a:pathLst>
                <a:path w="5611" h="2325" extrusionOk="0">
                  <a:moveTo>
                    <a:pt x="1196" y="445"/>
                  </a:moveTo>
                  <a:cubicBezTo>
                    <a:pt x="1254" y="445"/>
                    <a:pt x="1307" y="447"/>
                    <a:pt x="1353" y="454"/>
                  </a:cubicBezTo>
                  <a:cubicBezTo>
                    <a:pt x="1532" y="494"/>
                    <a:pt x="1711" y="553"/>
                    <a:pt x="1850" y="653"/>
                  </a:cubicBezTo>
                  <a:cubicBezTo>
                    <a:pt x="2209" y="911"/>
                    <a:pt x="2209" y="1389"/>
                    <a:pt x="1831" y="1628"/>
                  </a:cubicBezTo>
                  <a:cubicBezTo>
                    <a:pt x="1669" y="1746"/>
                    <a:pt x="1497" y="1800"/>
                    <a:pt x="1319" y="1800"/>
                  </a:cubicBezTo>
                  <a:cubicBezTo>
                    <a:pt x="1167" y="1800"/>
                    <a:pt x="1011" y="1760"/>
                    <a:pt x="856" y="1687"/>
                  </a:cubicBezTo>
                  <a:cubicBezTo>
                    <a:pt x="637" y="1588"/>
                    <a:pt x="538" y="1389"/>
                    <a:pt x="557" y="1130"/>
                  </a:cubicBezTo>
                  <a:cubicBezTo>
                    <a:pt x="597" y="911"/>
                    <a:pt x="637" y="712"/>
                    <a:pt x="816" y="454"/>
                  </a:cubicBezTo>
                  <a:cubicBezTo>
                    <a:pt x="949" y="454"/>
                    <a:pt x="1081" y="445"/>
                    <a:pt x="1196" y="445"/>
                  </a:cubicBezTo>
                  <a:close/>
                  <a:moveTo>
                    <a:pt x="4486" y="511"/>
                  </a:moveTo>
                  <a:cubicBezTo>
                    <a:pt x="4713" y="511"/>
                    <a:pt x="4913" y="636"/>
                    <a:pt x="5073" y="812"/>
                  </a:cubicBezTo>
                  <a:cubicBezTo>
                    <a:pt x="5391" y="1190"/>
                    <a:pt x="5272" y="1628"/>
                    <a:pt x="4814" y="1826"/>
                  </a:cubicBezTo>
                  <a:cubicBezTo>
                    <a:pt x="4684" y="1881"/>
                    <a:pt x="4560" y="1907"/>
                    <a:pt x="4445" y="1907"/>
                  </a:cubicBezTo>
                  <a:cubicBezTo>
                    <a:pt x="4139" y="1907"/>
                    <a:pt x="3901" y="1721"/>
                    <a:pt x="3800" y="1389"/>
                  </a:cubicBezTo>
                  <a:cubicBezTo>
                    <a:pt x="3740" y="1190"/>
                    <a:pt x="3700" y="951"/>
                    <a:pt x="3820" y="693"/>
                  </a:cubicBezTo>
                  <a:cubicBezTo>
                    <a:pt x="3999" y="633"/>
                    <a:pt x="4138" y="553"/>
                    <a:pt x="4317" y="533"/>
                  </a:cubicBezTo>
                  <a:cubicBezTo>
                    <a:pt x="4375" y="518"/>
                    <a:pt x="4431" y="511"/>
                    <a:pt x="4486" y="511"/>
                  </a:cubicBezTo>
                  <a:close/>
                  <a:moveTo>
                    <a:pt x="952" y="1"/>
                  </a:moveTo>
                  <a:cubicBezTo>
                    <a:pt x="847" y="1"/>
                    <a:pt x="742" y="6"/>
                    <a:pt x="637" y="16"/>
                  </a:cubicBezTo>
                  <a:cubicBezTo>
                    <a:pt x="219" y="36"/>
                    <a:pt x="0" y="315"/>
                    <a:pt x="20" y="712"/>
                  </a:cubicBezTo>
                  <a:cubicBezTo>
                    <a:pt x="40" y="931"/>
                    <a:pt x="20" y="1130"/>
                    <a:pt x="40" y="1329"/>
                  </a:cubicBezTo>
                  <a:cubicBezTo>
                    <a:pt x="100" y="1707"/>
                    <a:pt x="279" y="1986"/>
                    <a:pt x="637" y="2125"/>
                  </a:cubicBezTo>
                  <a:cubicBezTo>
                    <a:pt x="818" y="2210"/>
                    <a:pt x="989" y="2237"/>
                    <a:pt x="1160" y="2237"/>
                  </a:cubicBezTo>
                  <a:cubicBezTo>
                    <a:pt x="1347" y="2237"/>
                    <a:pt x="1534" y="2205"/>
                    <a:pt x="1731" y="2185"/>
                  </a:cubicBezTo>
                  <a:cubicBezTo>
                    <a:pt x="2010" y="2145"/>
                    <a:pt x="2149" y="1926"/>
                    <a:pt x="2288" y="1727"/>
                  </a:cubicBezTo>
                  <a:cubicBezTo>
                    <a:pt x="2427" y="1449"/>
                    <a:pt x="2646" y="1309"/>
                    <a:pt x="2945" y="1309"/>
                  </a:cubicBezTo>
                  <a:cubicBezTo>
                    <a:pt x="3303" y="1528"/>
                    <a:pt x="3322" y="1508"/>
                    <a:pt x="3482" y="1807"/>
                  </a:cubicBezTo>
                  <a:cubicBezTo>
                    <a:pt x="3661" y="2152"/>
                    <a:pt x="4042" y="2325"/>
                    <a:pt x="4425" y="2325"/>
                  </a:cubicBezTo>
                  <a:cubicBezTo>
                    <a:pt x="4593" y="2325"/>
                    <a:pt x="4762" y="2291"/>
                    <a:pt x="4914" y="2224"/>
                  </a:cubicBezTo>
                  <a:cubicBezTo>
                    <a:pt x="5232" y="2085"/>
                    <a:pt x="5411" y="1826"/>
                    <a:pt x="5610" y="1588"/>
                  </a:cubicBezTo>
                  <a:cubicBezTo>
                    <a:pt x="5590" y="1508"/>
                    <a:pt x="5590" y="1409"/>
                    <a:pt x="5570" y="1309"/>
                  </a:cubicBezTo>
                  <a:cubicBezTo>
                    <a:pt x="5531" y="673"/>
                    <a:pt x="5272" y="354"/>
                    <a:pt x="4675" y="255"/>
                  </a:cubicBezTo>
                  <a:cubicBezTo>
                    <a:pt x="4436" y="215"/>
                    <a:pt x="4198" y="215"/>
                    <a:pt x="3939" y="175"/>
                  </a:cubicBezTo>
                  <a:cubicBezTo>
                    <a:pt x="3922" y="174"/>
                    <a:pt x="3905" y="173"/>
                    <a:pt x="3888" y="173"/>
                  </a:cubicBezTo>
                  <a:cubicBezTo>
                    <a:pt x="3675" y="173"/>
                    <a:pt x="3513" y="289"/>
                    <a:pt x="3402" y="474"/>
                  </a:cubicBezTo>
                  <a:cubicBezTo>
                    <a:pt x="3322" y="573"/>
                    <a:pt x="3303" y="673"/>
                    <a:pt x="3243" y="772"/>
                  </a:cubicBezTo>
                  <a:lnTo>
                    <a:pt x="2487" y="772"/>
                  </a:lnTo>
                  <a:cubicBezTo>
                    <a:pt x="2427" y="712"/>
                    <a:pt x="2407" y="633"/>
                    <a:pt x="2348" y="573"/>
                  </a:cubicBezTo>
                  <a:cubicBezTo>
                    <a:pt x="1982" y="142"/>
                    <a:pt x="1479" y="1"/>
                    <a:pt x="95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018719" y="2801212"/>
              <a:ext cx="182308" cy="70876"/>
            </a:xfrm>
            <a:custGeom>
              <a:avLst/>
              <a:gdLst/>
              <a:ahLst/>
              <a:cxnLst/>
              <a:rect l="l" t="t" r="r" b="b"/>
              <a:pathLst>
                <a:path w="2906" h="1229" extrusionOk="0">
                  <a:moveTo>
                    <a:pt x="234" y="1"/>
                  </a:moveTo>
                  <a:cubicBezTo>
                    <a:pt x="197" y="1"/>
                    <a:pt x="159" y="12"/>
                    <a:pt x="120" y="38"/>
                  </a:cubicBezTo>
                  <a:cubicBezTo>
                    <a:pt x="1" y="117"/>
                    <a:pt x="1" y="237"/>
                    <a:pt x="41" y="356"/>
                  </a:cubicBezTo>
                  <a:cubicBezTo>
                    <a:pt x="100" y="475"/>
                    <a:pt x="180" y="615"/>
                    <a:pt x="220" y="754"/>
                  </a:cubicBezTo>
                  <a:cubicBezTo>
                    <a:pt x="538" y="873"/>
                    <a:pt x="797" y="1012"/>
                    <a:pt x="1075" y="1072"/>
                  </a:cubicBezTo>
                  <a:cubicBezTo>
                    <a:pt x="1194" y="1132"/>
                    <a:pt x="1314" y="1172"/>
                    <a:pt x="1473" y="1211"/>
                  </a:cubicBezTo>
                  <a:cubicBezTo>
                    <a:pt x="1547" y="1223"/>
                    <a:pt x="1617" y="1229"/>
                    <a:pt x="1686" y="1229"/>
                  </a:cubicBezTo>
                  <a:cubicBezTo>
                    <a:pt x="2189" y="1229"/>
                    <a:pt x="2552" y="923"/>
                    <a:pt x="2885" y="555"/>
                  </a:cubicBezTo>
                  <a:cubicBezTo>
                    <a:pt x="2905" y="535"/>
                    <a:pt x="2905" y="455"/>
                    <a:pt x="2905" y="435"/>
                  </a:cubicBezTo>
                  <a:cubicBezTo>
                    <a:pt x="2885" y="356"/>
                    <a:pt x="2845" y="276"/>
                    <a:pt x="2806" y="237"/>
                  </a:cubicBezTo>
                  <a:cubicBezTo>
                    <a:pt x="2796" y="227"/>
                    <a:pt x="2766" y="222"/>
                    <a:pt x="2731" y="222"/>
                  </a:cubicBezTo>
                  <a:cubicBezTo>
                    <a:pt x="2696" y="222"/>
                    <a:pt x="2656" y="227"/>
                    <a:pt x="2627" y="237"/>
                  </a:cubicBezTo>
                  <a:cubicBezTo>
                    <a:pt x="2527" y="336"/>
                    <a:pt x="2408" y="416"/>
                    <a:pt x="2308" y="515"/>
                  </a:cubicBezTo>
                  <a:cubicBezTo>
                    <a:pt x="2138" y="659"/>
                    <a:pt x="1959" y="726"/>
                    <a:pt x="1754" y="726"/>
                  </a:cubicBezTo>
                  <a:cubicBezTo>
                    <a:pt x="1648" y="726"/>
                    <a:pt x="1535" y="708"/>
                    <a:pt x="1413" y="674"/>
                  </a:cubicBezTo>
                  <a:cubicBezTo>
                    <a:pt x="1035" y="575"/>
                    <a:pt x="697" y="435"/>
                    <a:pt x="438" y="117"/>
                  </a:cubicBezTo>
                  <a:cubicBezTo>
                    <a:pt x="385" y="50"/>
                    <a:pt x="312" y="1"/>
                    <a:pt x="23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087353" y="2719500"/>
              <a:ext cx="37516" cy="77047"/>
            </a:xfrm>
            <a:custGeom>
              <a:avLst/>
              <a:gdLst/>
              <a:ahLst/>
              <a:cxnLst/>
              <a:rect l="l" t="t" r="r" b="b"/>
              <a:pathLst>
                <a:path w="598" h="1336" extrusionOk="0">
                  <a:moveTo>
                    <a:pt x="269" y="0"/>
                  </a:moveTo>
                  <a:cubicBezTo>
                    <a:pt x="260" y="0"/>
                    <a:pt x="250" y="1"/>
                    <a:pt x="240" y="2"/>
                  </a:cubicBezTo>
                  <a:cubicBezTo>
                    <a:pt x="100" y="22"/>
                    <a:pt x="80" y="162"/>
                    <a:pt x="21" y="261"/>
                  </a:cubicBezTo>
                  <a:cubicBezTo>
                    <a:pt x="1" y="301"/>
                    <a:pt x="1" y="321"/>
                    <a:pt x="1" y="380"/>
                  </a:cubicBezTo>
                  <a:cubicBezTo>
                    <a:pt x="21" y="619"/>
                    <a:pt x="21" y="858"/>
                    <a:pt x="41" y="1097"/>
                  </a:cubicBezTo>
                  <a:cubicBezTo>
                    <a:pt x="80" y="1196"/>
                    <a:pt x="200" y="1335"/>
                    <a:pt x="299" y="1335"/>
                  </a:cubicBezTo>
                  <a:cubicBezTo>
                    <a:pt x="439" y="1335"/>
                    <a:pt x="578" y="1196"/>
                    <a:pt x="578" y="1057"/>
                  </a:cubicBezTo>
                  <a:cubicBezTo>
                    <a:pt x="598" y="957"/>
                    <a:pt x="578" y="878"/>
                    <a:pt x="578" y="798"/>
                  </a:cubicBezTo>
                  <a:cubicBezTo>
                    <a:pt x="578" y="599"/>
                    <a:pt x="538" y="440"/>
                    <a:pt x="498" y="281"/>
                  </a:cubicBezTo>
                  <a:cubicBezTo>
                    <a:pt x="480" y="115"/>
                    <a:pt x="393" y="0"/>
                    <a:pt x="26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85974" y="2673599"/>
              <a:ext cx="44981" cy="38062"/>
            </a:xfrm>
            <a:custGeom>
              <a:avLst/>
              <a:gdLst/>
              <a:ahLst/>
              <a:cxnLst/>
              <a:rect l="l" t="t" r="r" b="b"/>
              <a:pathLst>
                <a:path w="717" h="660" extrusionOk="0">
                  <a:moveTo>
                    <a:pt x="342" y="1"/>
                  </a:moveTo>
                  <a:cubicBezTo>
                    <a:pt x="328" y="1"/>
                    <a:pt x="313" y="1"/>
                    <a:pt x="299" y="3"/>
                  </a:cubicBezTo>
                  <a:cubicBezTo>
                    <a:pt x="120" y="3"/>
                    <a:pt x="0" y="182"/>
                    <a:pt x="20" y="381"/>
                  </a:cubicBezTo>
                  <a:cubicBezTo>
                    <a:pt x="40" y="540"/>
                    <a:pt x="160" y="659"/>
                    <a:pt x="299" y="659"/>
                  </a:cubicBezTo>
                  <a:cubicBezTo>
                    <a:pt x="498" y="659"/>
                    <a:pt x="717" y="460"/>
                    <a:pt x="697" y="281"/>
                  </a:cubicBezTo>
                  <a:cubicBezTo>
                    <a:pt x="660" y="115"/>
                    <a:pt x="520" y="1"/>
                    <a:pt x="34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5982520" y="2666852"/>
              <a:ext cx="51254" cy="41349"/>
            </a:xfrm>
            <a:custGeom>
              <a:avLst/>
              <a:gdLst/>
              <a:ahLst/>
              <a:cxnLst/>
              <a:rect l="l" t="t" r="r" b="b"/>
              <a:pathLst>
                <a:path w="817" h="717" extrusionOk="0">
                  <a:moveTo>
                    <a:pt x="339" y="0"/>
                  </a:moveTo>
                  <a:cubicBezTo>
                    <a:pt x="180" y="0"/>
                    <a:pt x="21" y="120"/>
                    <a:pt x="21" y="299"/>
                  </a:cubicBezTo>
                  <a:cubicBezTo>
                    <a:pt x="1" y="518"/>
                    <a:pt x="180" y="717"/>
                    <a:pt x="379" y="717"/>
                  </a:cubicBezTo>
                  <a:cubicBezTo>
                    <a:pt x="598" y="717"/>
                    <a:pt x="797" y="577"/>
                    <a:pt x="797" y="378"/>
                  </a:cubicBezTo>
                  <a:cubicBezTo>
                    <a:pt x="817" y="160"/>
                    <a:pt x="598" y="0"/>
                    <a:pt x="33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422238" y="1987966"/>
              <a:ext cx="1347861" cy="1502846"/>
            </a:xfrm>
            <a:custGeom>
              <a:avLst/>
              <a:gdLst/>
              <a:ahLst/>
              <a:cxnLst/>
              <a:rect l="l" t="t" r="r" b="b"/>
              <a:pathLst>
                <a:path w="21485" h="24260" extrusionOk="0">
                  <a:moveTo>
                    <a:pt x="11771" y="1958"/>
                  </a:moveTo>
                  <a:cubicBezTo>
                    <a:pt x="12450" y="1958"/>
                    <a:pt x="13115" y="2125"/>
                    <a:pt x="13766" y="2375"/>
                  </a:cubicBezTo>
                  <a:cubicBezTo>
                    <a:pt x="14223" y="2574"/>
                    <a:pt x="14721" y="2753"/>
                    <a:pt x="15198" y="2972"/>
                  </a:cubicBezTo>
                  <a:cubicBezTo>
                    <a:pt x="15457" y="3091"/>
                    <a:pt x="15695" y="3230"/>
                    <a:pt x="15914" y="3370"/>
                  </a:cubicBezTo>
                  <a:cubicBezTo>
                    <a:pt x="16809" y="3927"/>
                    <a:pt x="17665" y="4504"/>
                    <a:pt x="18480" y="5180"/>
                  </a:cubicBezTo>
                  <a:cubicBezTo>
                    <a:pt x="18878" y="5518"/>
                    <a:pt x="19137" y="5956"/>
                    <a:pt x="19376" y="6413"/>
                  </a:cubicBezTo>
                  <a:cubicBezTo>
                    <a:pt x="19574" y="6771"/>
                    <a:pt x="19754" y="7169"/>
                    <a:pt x="19972" y="7547"/>
                  </a:cubicBezTo>
                  <a:cubicBezTo>
                    <a:pt x="20291" y="8144"/>
                    <a:pt x="20450" y="8800"/>
                    <a:pt x="20649" y="9437"/>
                  </a:cubicBezTo>
                  <a:cubicBezTo>
                    <a:pt x="20868" y="10153"/>
                    <a:pt x="20868" y="10909"/>
                    <a:pt x="21027" y="11625"/>
                  </a:cubicBezTo>
                  <a:cubicBezTo>
                    <a:pt x="21166" y="12301"/>
                    <a:pt x="20987" y="12918"/>
                    <a:pt x="20967" y="13555"/>
                  </a:cubicBezTo>
                  <a:cubicBezTo>
                    <a:pt x="20947" y="13833"/>
                    <a:pt x="20887" y="14132"/>
                    <a:pt x="20848" y="14410"/>
                  </a:cubicBezTo>
                  <a:cubicBezTo>
                    <a:pt x="20728" y="15067"/>
                    <a:pt x="20430" y="15624"/>
                    <a:pt x="20092" y="16200"/>
                  </a:cubicBezTo>
                  <a:cubicBezTo>
                    <a:pt x="19853" y="16618"/>
                    <a:pt x="19594" y="16996"/>
                    <a:pt x="19376" y="17414"/>
                  </a:cubicBezTo>
                  <a:cubicBezTo>
                    <a:pt x="18958" y="18210"/>
                    <a:pt x="18401" y="18866"/>
                    <a:pt x="17764" y="19463"/>
                  </a:cubicBezTo>
                  <a:cubicBezTo>
                    <a:pt x="16988" y="20179"/>
                    <a:pt x="16173" y="20835"/>
                    <a:pt x="15198" y="21253"/>
                  </a:cubicBezTo>
                  <a:cubicBezTo>
                    <a:pt x="14422" y="21571"/>
                    <a:pt x="13607" y="21850"/>
                    <a:pt x="12791" y="22049"/>
                  </a:cubicBezTo>
                  <a:cubicBezTo>
                    <a:pt x="11995" y="22248"/>
                    <a:pt x="11200" y="22347"/>
                    <a:pt x="10364" y="22367"/>
                  </a:cubicBezTo>
                  <a:lnTo>
                    <a:pt x="10106" y="22367"/>
                  </a:lnTo>
                  <a:cubicBezTo>
                    <a:pt x="10062" y="22368"/>
                    <a:pt x="10019" y="22369"/>
                    <a:pt x="9976" y="22369"/>
                  </a:cubicBezTo>
                  <a:cubicBezTo>
                    <a:pt x="9270" y="22369"/>
                    <a:pt x="8617" y="22219"/>
                    <a:pt x="8017" y="22069"/>
                  </a:cubicBezTo>
                  <a:cubicBezTo>
                    <a:pt x="7539" y="21989"/>
                    <a:pt x="7062" y="21850"/>
                    <a:pt x="6624" y="21651"/>
                  </a:cubicBezTo>
                  <a:cubicBezTo>
                    <a:pt x="5670" y="21213"/>
                    <a:pt x="4774" y="20676"/>
                    <a:pt x="3979" y="20020"/>
                  </a:cubicBezTo>
                  <a:cubicBezTo>
                    <a:pt x="3422" y="19582"/>
                    <a:pt x="3044" y="18985"/>
                    <a:pt x="2586" y="18428"/>
                  </a:cubicBezTo>
                  <a:cubicBezTo>
                    <a:pt x="2089" y="17812"/>
                    <a:pt x="1731" y="17115"/>
                    <a:pt x="1373" y="16399"/>
                  </a:cubicBezTo>
                  <a:cubicBezTo>
                    <a:pt x="1154" y="15942"/>
                    <a:pt x="975" y="15484"/>
                    <a:pt x="875" y="14987"/>
                  </a:cubicBezTo>
                  <a:cubicBezTo>
                    <a:pt x="776" y="14490"/>
                    <a:pt x="676" y="14012"/>
                    <a:pt x="577" y="13535"/>
                  </a:cubicBezTo>
                  <a:cubicBezTo>
                    <a:pt x="398" y="12759"/>
                    <a:pt x="438" y="12003"/>
                    <a:pt x="497" y="11227"/>
                  </a:cubicBezTo>
                  <a:cubicBezTo>
                    <a:pt x="557" y="10710"/>
                    <a:pt x="557" y="10213"/>
                    <a:pt x="657" y="9715"/>
                  </a:cubicBezTo>
                  <a:cubicBezTo>
                    <a:pt x="796" y="9039"/>
                    <a:pt x="995" y="8363"/>
                    <a:pt x="1333" y="7766"/>
                  </a:cubicBezTo>
                  <a:cubicBezTo>
                    <a:pt x="1532" y="7388"/>
                    <a:pt x="1790" y="7050"/>
                    <a:pt x="2049" y="6692"/>
                  </a:cubicBezTo>
                  <a:cubicBezTo>
                    <a:pt x="2387" y="6194"/>
                    <a:pt x="2765" y="5757"/>
                    <a:pt x="3123" y="5259"/>
                  </a:cubicBezTo>
                  <a:cubicBezTo>
                    <a:pt x="3581" y="4583"/>
                    <a:pt x="4217" y="4046"/>
                    <a:pt x="4914" y="3628"/>
                  </a:cubicBezTo>
                  <a:cubicBezTo>
                    <a:pt x="5471" y="3270"/>
                    <a:pt x="6067" y="2972"/>
                    <a:pt x="6664" y="2673"/>
                  </a:cubicBezTo>
                  <a:cubicBezTo>
                    <a:pt x="6823" y="2594"/>
                    <a:pt x="7002" y="2574"/>
                    <a:pt x="7142" y="2534"/>
                  </a:cubicBezTo>
                  <a:cubicBezTo>
                    <a:pt x="7997" y="2276"/>
                    <a:pt x="8832" y="2156"/>
                    <a:pt x="9708" y="2096"/>
                  </a:cubicBezTo>
                  <a:cubicBezTo>
                    <a:pt x="10245" y="2077"/>
                    <a:pt x="10822" y="2037"/>
                    <a:pt x="11379" y="1977"/>
                  </a:cubicBezTo>
                  <a:cubicBezTo>
                    <a:pt x="11510" y="1964"/>
                    <a:pt x="11641" y="1958"/>
                    <a:pt x="11771" y="1958"/>
                  </a:cubicBezTo>
                  <a:close/>
                  <a:moveTo>
                    <a:pt x="9840" y="1"/>
                  </a:moveTo>
                  <a:cubicBezTo>
                    <a:pt x="9726" y="1"/>
                    <a:pt x="9648" y="130"/>
                    <a:pt x="9648" y="306"/>
                  </a:cubicBezTo>
                  <a:cubicBezTo>
                    <a:pt x="9688" y="644"/>
                    <a:pt x="9708" y="963"/>
                    <a:pt x="9708" y="1281"/>
                  </a:cubicBezTo>
                  <a:cubicBezTo>
                    <a:pt x="9708" y="1440"/>
                    <a:pt x="9688" y="1579"/>
                    <a:pt x="9688" y="1738"/>
                  </a:cubicBezTo>
                  <a:cubicBezTo>
                    <a:pt x="9483" y="1753"/>
                    <a:pt x="9289" y="1800"/>
                    <a:pt x="9105" y="1800"/>
                  </a:cubicBezTo>
                  <a:cubicBezTo>
                    <a:pt x="9039" y="1800"/>
                    <a:pt x="8975" y="1794"/>
                    <a:pt x="8912" y="1778"/>
                  </a:cubicBezTo>
                  <a:cubicBezTo>
                    <a:pt x="8017" y="1858"/>
                    <a:pt x="7161" y="2176"/>
                    <a:pt x="6326" y="2494"/>
                  </a:cubicBezTo>
                  <a:cubicBezTo>
                    <a:pt x="5650" y="2773"/>
                    <a:pt x="5033" y="3171"/>
                    <a:pt x="4436" y="3569"/>
                  </a:cubicBezTo>
                  <a:cubicBezTo>
                    <a:pt x="3939" y="3887"/>
                    <a:pt x="3461" y="4305"/>
                    <a:pt x="3064" y="4782"/>
                  </a:cubicBezTo>
                  <a:cubicBezTo>
                    <a:pt x="2427" y="5558"/>
                    <a:pt x="1850" y="6373"/>
                    <a:pt x="1293" y="7249"/>
                  </a:cubicBezTo>
                  <a:cubicBezTo>
                    <a:pt x="836" y="8025"/>
                    <a:pt x="497" y="8840"/>
                    <a:pt x="358" y="9715"/>
                  </a:cubicBezTo>
                  <a:cubicBezTo>
                    <a:pt x="139" y="11088"/>
                    <a:pt x="0" y="12480"/>
                    <a:pt x="279" y="13873"/>
                  </a:cubicBezTo>
                  <a:cubicBezTo>
                    <a:pt x="378" y="14370"/>
                    <a:pt x="458" y="14888"/>
                    <a:pt x="597" y="15365"/>
                  </a:cubicBezTo>
                  <a:cubicBezTo>
                    <a:pt x="895" y="16360"/>
                    <a:pt x="1373" y="17255"/>
                    <a:pt x="1930" y="18090"/>
                  </a:cubicBezTo>
                  <a:cubicBezTo>
                    <a:pt x="2268" y="18588"/>
                    <a:pt x="2666" y="19085"/>
                    <a:pt x="3044" y="19562"/>
                  </a:cubicBezTo>
                  <a:cubicBezTo>
                    <a:pt x="3342" y="19980"/>
                    <a:pt x="3720" y="20338"/>
                    <a:pt x="4138" y="20597"/>
                  </a:cubicBezTo>
                  <a:cubicBezTo>
                    <a:pt x="4556" y="20895"/>
                    <a:pt x="5013" y="21174"/>
                    <a:pt x="5451" y="21452"/>
                  </a:cubicBezTo>
                  <a:cubicBezTo>
                    <a:pt x="6067" y="21850"/>
                    <a:pt x="6724" y="22168"/>
                    <a:pt x="7460" y="22327"/>
                  </a:cubicBezTo>
                  <a:cubicBezTo>
                    <a:pt x="7699" y="22367"/>
                    <a:pt x="7937" y="22387"/>
                    <a:pt x="8156" y="22447"/>
                  </a:cubicBezTo>
                  <a:cubicBezTo>
                    <a:pt x="8832" y="22566"/>
                    <a:pt x="9489" y="22725"/>
                    <a:pt x="10145" y="22745"/>
                  </a:cubicBezTo>
                  <a:cubicBezTo>
                    <a:pt x="10205" y="22745"/>
                    <a:pt x="10285" y="22785"/>
                    <a:pt x="10344" y="22825"/>
                  </a:cubicBezTo>
                  <a:lnTo>
                    <a:pt x="10344" y="23262"/>
                  </a:lnTo>
                  <a:cubicBezTo>
                    <a:pt x="10344" y="23541"/>
                    <a:pt x="10324" y="23780"/>
                    <a:pt x="10344" y="24038"/>
                  </a:cubicBezTo>
                  <a:cubicBezTo>
                    <a:pt x="10344" y="24165"/>
                    <a:pt x="10411" y="24260"/>
                    <a:pt x="10574" y="24260"/>
                  </a:cubicBezTo>
                  <a:cubicBezTo>
                    <a:pt x="10590" y="24260"/>
                    <a:pt x="10606" y="24259"/>
                    <a:pt x="10623" y="24257"/>
                  </a:cubicBezTo>
                  <a:cubicBezTo>
                    <a:pt x="10742" y="23760"/>
                    <a:pt x="10583" y="23262"/>
                    <a:pt x="10702" y="22825"/>
                  </a:cubicBezTo>
                  <a:cubicBezTo>
                    <a:pt x="11478" y="22666"/>
                    <a:pt x="12214" y="22487"/>
                    <a:pt x="12970" y="22347"/>
                  </a:cubicBezTo>
                  <a:cubicBezTo>
                    <a:pt x="14303" y="22069"/>
                    <a:pt x="15556" y="21571"/>
                    <a:pt x="16670" y="20776"/>
                  </a:cubicBezTo>
                  <a:cubicBezTo>
                    <a:pt x="16889" y="20637"/>
                    <a:pt x="17088" y="20438"/>
                    <a:pt x="17307" y="20278"/>
                  </a:cubicBezTo>
                  <a:cubicBezTo>
                    <a:pt x="18361" y="19503"/>
                    <a:pt x="19157" y="18548"/>
                    <a:pt x="19773" y="17414"/>
                  </a:cubicBezTo>
                  <a:cubicBezTo>
                    <a:pt x="19972" y="17076"/>
                    <a:pt x="20151" y="16757"/>
                    <a:pt x="20350" y="16419"/>
                  </a:cubicBezTo>
                  <a:cubicBezTo>
                    <a:pt x="20828" y="15683"/>
                    <a:pt x="21166" y="14888"/>
                    <a:pt x="21245" y="13972"/>
                  </a:cubicBezTo>
                  <a:cubicBezTo>
                    <a:pt x="21325" y="12998"/>
                    <a:pt x="21484" y="12043"/>
                    <a:pt x="21245" y="11108"/>
                  </a:cubicBezTo>
                  <a:lnTo>
                    <a:pt x="21245" y="11048"/>
                  </a:lnTo>
                  <a:cubicBezTo>
                    <a:pt x="21186" y="10153"/>
                    <a:pt x="20987" y="9258"/>
                    <a:pt x="20688" y="8422"/>
                  </a:cubicBezTo>
                  <a:cubicBezTo>
                    <a:pt x="20569" y="8044"/>
                    <a:pt x="20390" y="7666"/>
                    <a:pt x="20231" y="7328"/>
                  </a:cubicBezTo>
                  <a:cubicBezTo>
                    <a:pt x="19952" y="6811"/>
                    <a:pt x="19654" y="6314"/>
                    <a:pt x="19376" y="5816"/>
                  </a:cubicBezTo>
                  <a:cubicBezTo>
                    <a:pt x="19077" y="5240"/>
                    <a:pt x="18640" y="4782"/>
                    <a:pt x="18102" y="4424"/>
                  </a:cubicBezTo>
                  <a:cubicBezTo>
                    <a:pt x="17705" y="4145"/>
                    <a:pt x="17347" y="3887"/>
                    <a:pt x="16949" y="3628"/>
                  </a:cubicBezTo>
                  <a:cubicBezTo>
                    <a:pt x="16551" y="3370"/>
                    <a:pt x="16173" y="3071"/>
                    <a:pt x="15755" y="2872"/>
                  </a:cubicBezTo>
                  <a:cubicBezTo>
                    <a:pt x="14860" y="2435"/>
                    <a:pt x="13925" y="2057"/>
                    <a:pt x="12970" y="1798"/>
                  </a:cubicBezTo>
                  <a:cubicBezTo>
                    <a:pt x="12561" y="1699"/>
                    <a:pt x="12152" y="1661"/>
                    <a:pt x="11743" y="1661"/>
                  </a:cubicBezTo>
                  <a:cubicBezTo>
                    <a:pt x="11575" y="1661"/>
                    <a:pt x="11407" y="1667"/>
                    <a:pt x="11239" y="1679"/>
                  </a:cubicBezTo>
                  <a:cubicBezTo>
                    <a:pt x="10995" y="1692"/>
                    <a:pt x="10750" y="1724"/>
                    <a:pt x="10493" y="1724"/>
                  </a:cubicBezTo>
                  <a:cubicBezTo>
                    <a:pt x="10374" y="1724"/>
                    <a:pt x="10252" y="1718"/>
                    <a:pt x="10125" y="1699"/>
                  </a:cubicBezTo>
                  <a:cubicBezTo>
                    <a:pt x="10106" y="1559"/>
                    <a:pt x="10046" y="1380"/>
                    <a:pt x="10046" y="1241"/>
                  </a:cubicBezTo>
                  <a:lnTo>
                    <a:pt x="10046" y="306"/>
                  </a:lnTo>
                  <a:cubicBezTo>
                    <a:pt x="10046" y="187"/>
                    <a:pt x="10026" y="67"/>
                    <a:pt x="9887" y="8"/>
                  </a:cubicBezTo>
                  <a:cubicBezTo>
                    <a:pt x="9871" y="3"/>
                    <a:pt x="9855" y="1"/>
                    <a:pt x="984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0" name="Google Shape;340;p2"/>
          <p:cNvGrpSpPr/>
          <p:nvPr/>
        </p:nvGrpSpPr>
        <p:grpSpPr>
          <a:xfrm>
            <a:off x="6048264" y="1872797"/>
            <a:ext cx="1270226" cy="1725697"/>
            <a:chOff x="6954708" y="1949002"/>
            <a:chExt cx="1331613" cy="1725697"/>
          </a:xfrm>
        </p:grpSpPr>
        <p:sp>
          <p:nvSpPr>
            <p:cNvPr id="341" name="Google Shape;341;p2"/>
            <p:cNvSpPr/>
            <p:nvPr/>
          </p:nvSpPr>
          <p:spPr>
            <a:xfrm>
              <a:off x="7506244" y="3003946"/>
              <a:ext cx="334566" cy="115682"/>
            </a:xfrm>
            <a:custGeom>
              <a:avLst/>
              <a:gdLst/>
              <a:ahLst/>
              <a:cxnLst/>
              <a:rect l="l" t="t" r="r" b="b"/>
              <a:pathLst>
                <a:path w="5333" h="2038" extrusionOk="0">
                  <a:moveTo>
                    <a:pt x="4139" y="0"/>
                  </a:moveTo>
                  <a:cubicBezTo>
                    <a:pt x="3820" y="358"/>
                    <a:pt x="3363" y="577"/>
                    <a:pt x="2925" y="577"/>
                  </a:cubicBezTo>
                  <a:cubicBezTo>
                    <a:pt x="2881" y="575"/>
                    <a:pt x="2839" y="574"/>
                    <a:pt x="2797" y="574"/>
                  </a:cubicBezTo>
                  <a:cubicBezTo>
                    <a:pt x="2629" y="574"/>
                    <a:pt x="2475" y="587"/>
                    <a:pt x="2323" y="587"/>
                  </a:cubicBezTo>
                  <a:cubicBezTo>
                    <a:pt x="2134" y="587"/>
                    <a:pt x="1950" y="567"/>
                    <a:pt x="1751" y="478"/>
                  </a:cubicBezTo>
                  <a:cubicBezTo>
                    <a:pt x="1553" y="378"/>
                    <a:pt x="1274" y="159"/>
                    <a:pt x="1075" y="80"/>
                  </a:cubicBezTo>
                  <a:cubicBezTo>
                    <a:pt x="1001" y="57"/>
                    <a:pt x="932" y="46"/>
                    <a:pt x="865" y="46"/>
                  </a:cubicBezTo>
                  <a:cubicBezTo>
                    <a:pt x="589" y="46"/>
                    <a:pt x="353" y="222"/>
                    <a:pt x="1" y="398"/>
                  </a:cubicBezTo>
                  <a:cubicBezTo>
                    <a:pt x="1" y="458"/>
                    <a:pt x="1" y="498"/>
                    <a:pt x="41" y="537"/>
                  </a:cubicBezTo>
                  <a:cubicBezTo>
                    <a:pt x="598" y="1075"/>
                    <a:pt x="1234" y="1592"/>
                    <a:pt x="2030" y="1870"/>
                  </a:cubicBezTo>
                  <a:cubicBezTo>
                    <a:pt x="2347" y="1984"/>
                    <a:pt x="2648" y="2038"/>
                    <a:pt x="2936" y="2038"/>
                  </a:cubicBezTo>
                  <a:cubicBezTo>
                    <a:pt x="3553" y="2038"/>
                    <a:pt x="4114" y="1793"/>
                    <a:pt x="4656" y="1373"/>
                  </a:cubicBezTo>
                  <a:cubicBezTo>
                    <a:pt x="4855" y="1194"/>
                    <a:pt x="5034" y="975"/>
                    <a:pt x="5213" y="756"/>
                  </a:cubicBezTo>
                  <a:cubicBezTo>
                    <a:pt x="5272" y="637"/>
                    <a:pt x="5332" y="478"/>
                    <a:pt x="5272" y="339"/>
                  </a:cubicBezTo>
                  <a:cubicBezTo>
                    <a:pt x="4934" y="179"/>
                    <a:pt x="4477" y="159"/>
                    <a:pt x="4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7309074" y="2572432"/>
              <a:ext cx="272144" cy="493663"/>
            </a:xfrm>
            <a:custGeom>
              <a:avLst/>
              <a:gdLst/>
              <a:ahLst/>
              <a:cxnLst/>
              <a:rect l="l" t="t" r="r" b="b"/>
              <a:pathLst>
                <a:path w="4338" h="8697" extrusionOk="0">
                  <a:moveTo>
                    <a:pt x="424" y="1"/>
                  </a:moveTo>
                  <a:cubicBezTo>
                    <a:pt x="297" y="1"/>
                    <a:pt x="188" y="15"/>
                    <a:pt x="41" y="43"/>
                  </a:cubicBezTo>
                  <a:cubicBezTo>
                    <a:pt x="1" y="441"/>
                    <a:pt x="21" y="879"/>
                    <a:pt x="41" y="1276"/>
                  </a:cubicBezTo>
                  <a:cubicBezTo>
                    <a:pt x="61" y="1694"/>
                    <a:pt x="240" y="2132"/>
                    <a:pt x="240" y="2569"/>
                  </a:cubicBezTo>
                  <a:cubicBezTo>
                    <a:pt x="240" y="3166"/>
                    <a:pt x="220" y="3763"/>
                    <a:pt x="359" y="4360"/>
                  </a:cubicBezTo>
                  <a:cubicBezTo>
                    <a:pt x="419" y="4579"/>
                    <a:pt x="419" y="4778"/>
                    <a:pt x="438" y="4996"/>
                  </a:cubicBezTo>
                  <a:cubicBezTo>
                    <a:pt x="518" y="5852"/>
                    <a:pt x="558" y="6667"/>
                    <a:pt x="618" y="7503"/>
                  </a:cubicBezTo>
                  <a:cubicBezTo>
                    <a:pt x="637" y="7901"/>
                    <a:pt x="677" y="8279"/>
                    <a:pt x="737" y="8696"/>
                  </a:cubicBezTo>
                  <a:cubicBezTo>
                    <a:pt x="1075" y="8597"/>
                    <a:pt x="1314" y="8398"/>
                    <a:pt x="1552" y="8259"/>
                  </a:cubicBezTo>
                  <a:cubicBezTo>
                    <a:pt x="1811" y="8100"/>
                    <a:pt x="2090" y="7941"/>
                    <a:pt x="2348" y="7841"/>
                  </a:cubicBezTo>
                  <a:cubicBezTo>
                    <a:pt x="2647" y="7702"/>
                    <a:pt x="2985" y="7642"/>
                    <a:pt x="3283" y="7563"/>
                  </a:cubicBezTo>
                  <a:cubicBezTo>
                    <a:pt x="3542" y="7483"/>
                    <a:pt x="3940" y="7443"/>
                    <a:pt x="4238" y="7364"/>
                  </a:cubicBezTo>
                  <a:cubicBezTo>
                    <a:pt x="4337" y="6846"/>
                    <a:pt x="4298" y="6289"/>
                    <a:pt x="4198" y="5693"/>
                  </a:cubicBezTo>
                  <a:cubicBezTo>
                    <a:pt x="3721" y="5514"/>
                    <a:pt x="3303" y="5195"/>
                    <a:pt x="2985" y="4897"/>
                  </a:cubicBezTo>
                  <a:cubicBezTo>
                    <a:pt x="1950" y="3942"/>
                    <a:pt x="1393" y="2808"/>
                    <a:pt x="1194" y="1436"/>
                  </a:cubicBezTo>
                  <a:cubicBezTo>
                    <a:pt x="1155" y="1217"/>
                    <a:pt x="1115" y="978"/>
                    <a:pt x="1095" y="739"/>
                  </a:cubicBezTo>
                  <a:lnTo>
                    <a:pt x="1015" y="63"/>
                  </a:lnTo>
                  <a:cubicBezTo>
                    <a:pt x="738" y="20"/>
                    <a:pt x="570" y="1"/>
                    <a:pt x="4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7307819" y="2275220"/>
              <a:ext cx="680236" cy="280691"/>
            </a:xfrm>
            <a:custGeom>
              <a:avLst/>
              <a:gdLst/>
              <a:ahLst/>
              <a:cxnLst/>
              <a:rect l="l" t="t" r="r" b="b"/>
              <a:pathLst>
                <a:path w="10843" h="4945" extrusionOk="0">
                  <a:moveTo>
                    <a:pt x="3410" y="0"/>
                  </a:moveTo>
                  <a:cubicBezTo>
                    <a:pt x="3180" y="0"/>
                    <a:pt x="2945" y="26"/>
                    <a:pt x="2686" y="87"/>
                  </a:cubicBezTo>
                  <a:cubicBezTo>
                    <a:pt x="2030" y="286"/>
                    <a:pt x="1473" y="624"/>
                    <a:pt x="976" y="1161"/>
                  </a:cubicBezTo>
                  <a:cubicBezTo>
                    <a:pt x="737" y="1420"/>
                    <a:pt x="578" y="1718"/>
                    <a:pt x="498" y="2076"/>
                  </a:cubicBezTo>
                  <a:cubicBezTo>
                    <a:pt x="439" y="2474"/>
                    <a:pt x="339" y="2852"/>
                    <a:pt x="260" y="3250"/>
                  </a:cubicBezTo>
                  <a:cubicBezTo>
                    <a:pt x="180" y="3668"/>
                    <a:pt x="100" y="4105"/>
                    <a:pt x="41" y="4563"/>
                  </a:cubicBezTo>
                  <a:cubicBezTo>
                    <a:pt x="1" y="4662"/>
                    <a:pt x="61" y="4782"/>
                    <a:pt x="61" y="4881"/>
                  </a:cubicBezTo>
                  <a:cubicBezTo>
                    <a:pt x="186" y="4881"/>
                    <a:pt x="304" y="4868"/>
                    <a:pt x="416" y="4868"/>
                  </a:cubicBezTo>
                  <a:cubicBezTo>
                    <a:pt x="500" y="4868"/>
                    <a:pt x="581" y="4876"/>
                    <a:pt x="657" y="4901"/>
                  </a:cubicBezTo>
                  <a:cubicBezTo>
                    <a:pt x="749" y="4932"/>
                    <a:pt x="840" y="4945"/>
                    <a:pt x="930" y="4945"/>
                  </a:cubicBezTo>
                  <a:cubicBezTo>
                    <a:pt x="1076" y="4945"/>
                    <a:pt x="1218" y="4911"/>
                    <a:pt x="1354" y="4861"/>
                  </a:cubicBezTo>
                  <a:cubicBezTo>
                    <a:pt x="1931" y="4682"/>
                    <a:pt x="2468" y="4444"/>
                    <a:pt x="2965" y="4145"/>
                  </a:cubicBezTo>
                  <a:cubicBezTo>
                    <a:pt x="3741" y="3668"/>
                    <a:pt x="4377" y="3011"/>
                    <a:pt x="4735" y="2116"/>
                  </a:cubicBezTo>
                  <a:cubicBezTo>
                    <a:pt x="4835" y="1858"/>
                    <a:pt x="5014" y="1798"/>
                    <a:pt x="5133" y="1559"/>
                  </a:cubicBezTo>
                  <a:cubicBezTo>
                    <a:pt x="5153" y="1480"/>
                    <a:pt x="5233" y="1400"/>
                    <a:pt x="5312" y="1400"/>
                  </a:cubicBezTo>
                  <a:cubicBezTo>
                    <a:pt x="5372" y="1400"/>
                    <a:pt x="5352" y="1579"/>
                    <a:pt x="5352" y="1659"/>
                  </a:cubicBezTo>
                  <a:cubicBezTo>
                    <a:pt x="5551" y="2474"/>
                    <a:pt x="6148" y="2872"/>
                    <a:pt x="6764" y="3409"/>
                  </a:cubicBezTo>
                  <a:cubicBezTo>
                    <a:pt x="7302" y="3887"/>
                    <a:pt x="7859" y="4265"/>
                    <a:pt x="8555" y="4503"/>
                  </a:cubicBezTo>
                  <a:cubicBezTo>
                    <a:pt x="9211" y="4742"/>
                    <a:pt x="9848" y="4702"/>
                    <a:pt x="10504" y="4762"/>
                  </a:cubicBezTo>
                  <a:cubicBezTo>
                    <a:pt x="10604" y="4762"/>
                    <a:pt x="10703" y="4702"/>
                    <a:pt x="10842" y="4682"/>
                  </a:cubicBezTo>
                  <a:cubicBezTo>
                    <a:pt x="10723" y="4066"/>
                    <a:pt x="10683" y="3529"/>
                    <a:pt x="10405" y="3031"/>
                  </a:cubicBezTo>
                  <a:cubicBezTo>
                    <a:pt x="10226" y="2693"/>
                    <a:pt x="10087" y="2395"/>
                    <a:pt x="9888" y="2096"/>
                  </a:cubicBezTo>
                  <a:cubicBezTo>
                    <a:pt x="9609" y="1659"/>
                    <a:pt x="9291" y="1241"/>
                    <a:pt x="8893" y="883"/>
                  </a:cubicBezTo>
                  <a:cubicBezTo>
                    <a:pt x="8276" y="359"/>
                    <a:pt x="7588" y="205"/>
                    <a:pt x="6830" y="205"/>
                  </a:cubicBezTo>
                  <a:cubicBezTo>
                    <a:pt x="6782" y="205"/>
                    <a:pt x="6734" y="205"/>
                    <a:pt x="6685" y="206"/>
                  </a:cubicBezTo>
                  <a:cubicBezTo>
                    <a:pt x="6148" y="226"/>
                    <a:pt x="6028" y="187"/>
                    <a:pt x="5631" y="485"/>
                  </a:cubicBezTo>
                  <a:cubicBezTo>
                    <a:pt x="5312" y="366"/>
                    <a:pt x="5014" y="286"/>
                    <a:pt x="4716" y="187"/>
                  </a:cubicBezTo>
                  <a:cubicBezTo>
                    <a:pt x="4357" y="87"/>
                    <a:pt x="3960" y="67"/>
                    <a:pt x="3621" y="8"/>
                  </a:cubicBezTo>
                  <a:cubicBezTo>
                    <a:pt x="3551" y="3"/>
                    <a:pt x="3481" y="0"/>
                    <a:pt x="3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7101929" y="2249336"/>
              <a:ext cx="1169443" cy="1425363"/>
            </a:xfrm>
            <a:custGeom>
              <a:avLst/>
              <a:gdLst/>
              <a:ahLst/>
              <a:cxnLst/>
              <a:rect l="l" t="t" r="r" b="b"/>
              <a:pathLst>
                <a:path w="18641" h="25111" extrusionOk="0">
                  <a:moveTo>
                    <a:pt x="6732" y="456"/>
                  </a:moveTo>
                  <a:cubicBezTo>
                    <a:pt x="6802" y="456"/>
                    <a:pt x="6873" y="459"/>
                    <a:pt x="6943" y="464"/>
                  </a:cubicBezTo>
                  <a:cubicBezTo>
                    <a:pt x="7321" y="503"/>
                    <a:pt x="7679" y="543"/>
                    <a:pt x="8017" y="643"/>
                  </a:cubicBezTo>
                  <a:cubicBezTo>
                    <a:pt x="8316" y="722"/>
                    <a:pt x="8614" y="861"/>
                    <a:pt x="8913" y="1001"/>
                  </a:cubicBezTo>
                  <a:cubicBezTo>
                    <a:pt x="9310" y="722"/>
                    <a:pt x="9430" y="662"/>
                    <a:pt x="9967" y="662"/>
                  </a:cubicBezTo>
                  <a:cubicBezTo>
                    <a:pt x="10010" y="661"/>
                    <a:pt x="10053" y="661"/>
                    <a:pt x="10095" y="661"/>
                  </a:cubicBezTo>
                  <a:cubicBezTo>
                    <a:pt x="10842" y="661"/>
                    <a:pt x="11532" y="830"/>
                    <a:pt x="12115" y="1319"/>
                  </a:cubicBezTo>
                  <a:cubicBezTo>
                    <a:pt x="12513" y="1657"/>
                    <a:pt x="12812" y="2055"/>
                    <a:pt x="13090" y="2512"/>
                  </a:cubicBezTo>
                  <a:cubicBezTo>
                    <a:pt x="13269" y="2811"/>
                    <a:pt x="13448" y="3109"/>
                    <a:pt x="13587" y="3408"/>
                  </a:cubicBezTo>
                  <a:cubicBezTo>
                    <a:pt x="13846" y="3885"/>
                    <a:pt x="13906" y="4422"/>
                    <a:pt x="14005" y="4979"/>
                  </a:cubicBezTo>
                  <a:cubicBezTo>
                    <a:pt x="13866" y="4999"/>
                    <a:pt x="13786" y="5039"/>
                    <a:pt x="13687" y="5039"/>
                  </a:cubicBezTo>
                  <a:cubicBezTo>
                    <a:pt x="13050" y="4999"/>
                    <a:pt x="12414" y="4999"/>
                    <a:pt x="11797" y="4800"/>
                  </a:cubicBezTo>
                  <a:cubicBezTo>
                    <a:pt x="11121" y="4581"/>
                    <a:pt x="10584" y="4203"/>
                    <a:pt x="10066" y="3746"/>
                  </a:cubicBezTo>
                  <a:cubicBezTo>
                    <a:pt x="9430" y="3229"/>
                    <a:pt x="8992" y="2592"/>
                    <a:pt x="8793" y="1796"/>
                  </a:cubicBezTo>
                  <a:cubicBezTo>
                    <a:pt x="8773" y="1717"/>
                    <a:pt x="8694" y="1637"/>
                    <a:pt x="8614" y="1637"/>
                  </a:cubicBezTo>
                  <a:cubicBezTo>
                    <a:pt x="8535" y="1637"/>
                    <a:pt x="8435" y="1717"/>
                    <a:pt x="8415" y="1757"/>
                  </a:cubicBezTo>
                  <a:cubicBezTo>
                    <a:pt x="8296" y="2015"/>
                    <a:pt x="8177" y="2254"/>
                    <a:pt x="8077" y="2512"/>
                  </a:cubicBezTo>
                  <a:cubicBezTo>
                    <a:pt x="7739" y="3388"/>
                    <a:pt x="7102" y="3985"/>
                    <a:pt x="6346" y="4442"/>
                  </a:cubicBezTo>
                  <a:cubicBezTo>
                    <a:pt x="5849" y="4740"/>
                    <a:pt x="5332" y="4979"/>
                    <a:pt x="4795" y="5138"/>
                  </a:cubicBezTo>
                  <a:cubicBezTo>
                    <a:pt x="4636" y="5191"/>
                    <a:pt x="4485" y="5236"/>
                    <a:pt x="4332" y="5236"/>
                  </a:cubicBezTo>
                  <a:cubicBezTo>
                    <a:pt x="4255" y="5236"/>
                    <a:pt x="4178" y="5225"/>
                    <a:pt x="4099" y="5198"/>
                  </a:cubicBezTo>
                  <a:cubicBezTo>
                    <a:pt x="4022" y="5172"/>
                    <a:pt x="3941" y="5165"/>
                    <a:pt x="3859" y="5165"/>
                  </a:cubicBezTo>
                  <a:cubicBezTo>
                    <a:pt x="3749" y="5165"/>
                    <a:pt x="3635" y="5178"/>
                    <a:pt x="3522" y="5178"/>
                  </a:cubicBezTo>
                  <a:cubicBezTo>
                    <a:pt x="3462" y="5039"/>
                    <a:pt x="3422" y="4939"/>
                    <a:pt x="3442" y="4840"/>
                  </a:cubicBezTo>
                  <a:cubicBezTo>
                    <a:pt x="3522" y="4422"/>
                    <a:pt x="3561" y="4004"/>
                    <a:pt x="3661" y="3587"/>
                  </a:cubicBezTo>
                  <a:cubicBezTo>
                    <a:pt x="3740" y="3209"/>
                    <a:pt x="3840" y="2831"/>
                    <a:pt x="3920" y="2453"/>
                  </a:cubicBezTo>
                  <a:cubicBezTo>
                    <a:pt x="3999" y="2115"/>
                    <a:pt x="4138" y="1816"/>
                    <a:pt x="4397" y="1558"/>
                  </a:cubicBezTo>
                  <a:cubicBezTo>
                    <a:pt x="4854" y="1060"/>
                    <a:pt x="5411" y="722"/>
                    <a:pt x="6048" y="543"/>
                  </a:cubicBezTo>
                  <a:cubicBezTo>
                    <a:pt x="6276" y="482"/>
                    <a:pt x="6504" y="456"/>
                    <a:pt x="6732" y="456"/>
                  </a:cubicBezTo>
                  <a:close/>
                  <a:moveTo>
                    <a:pt x="8442" y="2551"/>
                  </a:moveTo>
                  <a:cubicBezTo>
                    <a:pt x="8616" y="2551"/>
                    <a:pt x="8637" y="2736"/>
                    <a:pt x="8694" y="2831"/>
                  </a:cubicBezTo>
                  <a:cubicBezTo>
                    <a:pt x="9092" y="3547"/>
                    <a:pt x="9589" y="4144"/>
                    <a:pt x="10285" y="4542"/>
                  </a:cubicBezTo>
                  <a:cubicBezTo>
                    <a:pt x="10862" y="4880"/>
                    <a:pt x="11419" y="5238"/>
                    <a:pt x="12076" y="5397"/>
                  </a:cubicBezTo>
                  <a:cubicBezTo>
                    <a:pt x="12374" y="5477"/>
                    <a:pt x="12414" y="5576"/>
                    <a:pt x="12414" y="5835"/>
                  </a:cubicBezTo>
                  <a:lnTo>
                    <a:pt x="12414" y="6034"/>
                  </a:lnTo>
                  <a:cubicBezTo>
                    <a:pt x="12255" y="7167"/>
                    <a:pt x="12056" y="8281"/>
                    <a:pt x="11658" y="9356"/>
                  </a:cubicBezTo>
                  <a:cubicBezTo>
                    <a:pt x="11479" y="9773"/>
                    <a:pt x="11260" y="10171"/>
                    <a:pt x="11001" y="10509"/>
                  </a:cubicBezTo>
                  <a:cubicBezTo>
                    <a:pt x="10594" y="11129"/>
                    <a:pt x="10039" y="11428"/>
                    <a:pt x="9359" y="11428"/>
                  </a:cubicBezTo>
                  <a:cubicBezTo>
                    <a:pt x="9210" y="11428"/>
                    <a:pt x="9054" y="11413"/>
                    <a:pt x="8893" y="11385"/>
                  </a:cubicBezTo>
                  <a:cubicBezTo>
                    <a:pt x="7421" y="11166"/>
                    <a:pt x="6386" y="10350"/>
                    <a:pt x="5610" y="9117"/>
                  </a:cubicBezTo>
                  <a:cubicBezTo>
                    <a:pt x="5312" y="8620"/>
                    <a:pt x="5053" y="8102"/>
                    <a:pt x="4994" y="7525"/>
                  </a:cubicBezTo>
                  <a:cubicBezTo>
                    <a:pt x="4934" y="7088"/>
                    <a:pt x="4815" y="6630"/>
                    <a:pt x="4735" y="6213"/>
                  </a:cubicBezTo>
                  <a:cubicBezTo>
                    <a:pt x="4715" y="6014"/>
                    <a:pt x="4715" y="5835"/>
                    <a:pt x="4695" y="5636"/>
                  </a:cubicBezTo>
                  <a:cubicBezTo>
                    <a:pt x="5213" y="5397"/>
                    <a:pt x="5650" y="5178"/>
                    <a:pt x="6088" y="4939"/>
                  </a:cubicBezTo>
                  <a:cubicBezTo>
                    <a:pt x="7122" y="4422"/>
                    <a:pt x="7898" y="3607"/>
                    <a:pt x="8415" y="2552"/>
                  </a:cubicBezTo>
                  <a:cubicBezTo>
                    <a:pt x="8425" y="2551"/>
                    <a:pt x="8434" y="2551"/>
                    <a:pt x="8442" y="2551"/>
                  </a:cubicBezTo>
                  <a:close/>
                  <a:moveTo>
                    <a:pt x="7938" y="11703"/>
                  </a:moveTo>
                  <a:cubicBezTo>
                    <a:pt x="8276" y="11783"/>
                    <a:pt x="8594" y="11902"/>
                    <a:pt x="8932" y="11942"/>
                  </a:cubicBezTo>
                  <a:cubicBezTo>
                    <a:pt x="8980" y="11944"/>
                    <a:pt x="9027" y="11946"/>
                    <a:pt x="9074" y="11946"/>
                  </a:cubicBezTo>
                  <a:cubicBezTo>
                    <a:pt x="9367" y="11946"/>
                    <a:pt x="9667" y="11899"/>
                    <a:pt x="10027" y="11882"/>
                  </a:cubicBezTo>
                  <a:cubicBezTo>
                    <a:pt x="10086" y="12379"/>
                    <a:pt x="10126" y="12837"/>
                    <a:pt x="10066" y="13274"/>
                  </a:cubicBezTo>
                  <a:cubicBezTo>
                    <a:pt x="9887" y="13453"/>
                    <a:pt x="9668" y="13493"/>
                    <a:pt x="9410" y="13493"/>
                  </a:cubicBezTo>
                  <a:cubicBezTo>
                    <a:pt x="9191" y="13493"/>
                    <a:pt x="8992" y="13493"/>
                    <a:pt x="8773" y="13473"/>
                  </a:cubicBezTo>
                  <a:cubicBezTo>
                    <a:pt x="7998" y="13354"/>
                    <a:pt x="7898" y="13195"/>
                    <a:pt x="7898" y="12439"/>
                  </a:cubicBezTo>
                  <a:cubicBezTo>
                    <a:pt x="7898" y="12200"/>
                    <a:pt x="7838" y="11962"/>
                    <a:pt x="7938" y="11703"/>
                  </a:cubicBezTo>
                  <a:close/>
                  <a:moveTo>
                    <a:pt x="13244" y="5544"/>
                  </a:moveTo>
                  <a:cubicBezTo>
                    <a:pt x="13482" y="5544"/>
                    <a:pt x="13710" y="5602"/>
                    <a:pt x="13965" y="5616"/>
                  </a:cubicBezTo>
                  <a:cubicBezTo>
                    <a:pt x="14065" y="5874"/>
                    <a:pt x="14105" y="6113"/>
                    <a:pt x="14144" y="6372"/>
                  </a:cubicBezTo>
                  <a:cubicBezTo>
                    <a:pt x="14164" y="7466"/>
                    <a:pt x="14105" y="8520"/>
                    <a:pt x="14005" y="9594"/>
                  </a:cubicBezTo>
                  <a:cubicBezTo>
                    <a:pt x="13945" y="10350"/>
                    <a:pt x="13965" y="11086"/>
                    <a:pt x="13965" y="11842"/>
                  </a:cubicBezTo>
                  <a:cubicBezTo>
                    <a:pt x="13965" y="12280"/>
                    <a:pt x="13945" y="12717"/>
                    <a:pt x="13906" y="13175"/>
                  </a:cubicBezTo>
                  <a:cubicBezTo>
                    <a:pt x="13906" y="13374"/>
                    <a:pt x="13906" y="13573"/>
                    <a:pt x="13747" y="13752"/>
                  </a:cubicBezTo>
                  <a:cubicBezTo>
                    <a:pt x="13667" y="13732"/>
                    <a:pt x="13587" y="13692"/>
                    <a:pt x="13548" y="13672"/>
                  </a:cubicBezTo>
                  <a:cubicBezTo>
                    <a:pt x="12971" y="13294"/>
                    <a:pt x="12314" y="13175"/>
                    <a:pt x="11658" y="13155"/>
                  </a:cubicBezTo>
                  <a:cubicBezTo>
                    <a:pt x="11300" y="13135"/>
                    <a:pt x="10981" y="13095"/>
                    <a:pt x="10603" y="13076"/>
                  </a:cubicBezTo>
                  <a:cubicBezTo>
                    <a:pt x="10564" y="12877"/>
                    <a:pt x="10504" y="12698"/>
                    <a:pt x="10484" y="12499"/>
                  </a:cubicBezTo>
                  <a:cubicBezTo>
                    <a:pt x="10464" y="12001"/>
                    <a:pt x="10504" y="11504"/>
                    <a:pt x="10981" y="11186"/>
                  </a:cubicBezTo>
                  <a:cubicBezTo>
                    <a:pt x="11280" y="10987"/>
                    <a:pt x="11419" y="10688"/>
                    <a:pt x="11598" y="10390"/>
                  </a:cubicBezTo>
                  <a:cubicBezTo>
                    <a:pt x="12274" y="9256"/>
                    <a:pt x="12513" y="7963"/>
                    <a:pt x="12712" y="6670"/>
                  </a:cubicBezTo>
                  <a:cubicBezTo>
                    <a:pt x="12772" y="6312"/>
                    <a:pt x="12851" y="5974"/>
                    <a:pt x="12891" y="5596"/>
                  </a:cubicBezTo>
                  <a:cubicBezTo>
                    <a:pt x="13014" y="5557"/>
                    <a:pt x="13130" y="5544"/>
                    <a:pt x="13244" y="5544"/>
                  </a:cubicBezTo>
                  <a:close/>
                  <a:moveTo>
                    <a:pt x="3770" y="5717"/>
                  </a:moveTo>
                  <a:cubicBezTo>
                    <a:pt x="3880" y="5717"/>
                    <a:pt x="4014" y="5742"/>
                    <a:pt x="4297" y="5795"/>
                  </a:cubicBezTo>
                  <a:lnTo>
                    <a:pt x="4357" y="6471"/>
                  </a:lnTo>
                  <a:cubicBezTo>
                    <a:pt x="4397" y="6690"/>
                    <a:pt x="4437" y="6929"/>
                    <a:pt x="4457" y="7167"/>
                  </a:cubicBezTo>
                  <a:cubicBezTo>
                    <a:pt x="4656" y="8520"/>
                    <a:pt x="5232" y="9674"/>
                    <a:pt x="6247" y="10609"/>
                  </a:cubicBezTo>
                  <a:cubicBezTo>
                    <a:pt x="6585" y="10907"/>
                    <a:pt x="6903" y="11245"/>
                    <a:pt x="7381" y="11405"/>
                  </a:cubicBezTo>
                  <a:cubicBezTo>
                    <a:pt x="7500" y="11962"/>
                    <a:pt x="7580" y="12459"/>
                    <a:pt x="7441" y="12996"/>
                  </a:cubicBezTo>
                  <a:cubicBezTo>
                    <a:pt x="7142" y="13076"/>
                    <a:pt x="6844" y="13135"/>
                    <a:pt x="6585" y="13235"/>
                  </a:cubicBezTo>
                  <a:cubicBezTo>
                    <a:pt x="6287" y="13294"/>
                    <a:pt x="5949" y="13374"/>
                    <a:pt x="5650" y="13493"/>
                  </a:cubicBezTo>
                  <a:cubicBezTo>
                    <a:pt x="5392" y="13593"/>
                    <a:pt x="5113" y="13772"/>
                    <a:pt x="4854" y="13931"/>
                  </a:cubicBezTo>
                  <a:cubicBezTo>
                    <a:pt x="4616" y="14070"/>
                    <a:pt x="4397" y="14269"/>
                    <a:pt x="4039" y="14369"/>
                  </a:cubicBezTo>
                  <a:cubicBezTo>
                    <a:pt x="3999" y="13951"/>
                    <a:pt x="3939" y="13573"/>
                    <a:pt x="3920" y="13175"/>
                  </a:cubicBezTo>
                  <a:cubicBezTo>
                    <a:pt x="3860" y="12339"/>
                    <a:pt x="3820" y="11504"/>
                    <a:pt x="3740" y="10669"/>
                  </a:cubicBezTo>
                  <a:cubicBezTo>
                    <a:pt x="3721" y="10450"/>
                    <a:pt x="3721" y="10251"/>
                    <a:pt x="3661" y="10012"/>
                  </a:cubicBezTo>
                  <a:cubicBezTo>
                    <a:pt x="3502" y="9475"/>
                    <a:pt x="3522" y="8878"/>
                    <a:pt x="3522" y="8261"/>
                  </a:cubicBezTo>
                  <a:cubicBezTo>
                    <a:pt x="3522" y="7824"/>
                    <a:pt x="3462" y="7406"/>
                    <a:pt x="3442" y="6968"/>
                  </a:cubicBezTo>
                  <a:cubicBezTo>
                    <a:pt x="3422" y="6571"/>
                    <a:pt x="3402" y="6133"/>
                    <a:pt x="3442" y="5775"/>
                  </a:cubicBezTo>
                  <a:cubicBezTo>
                    <a:pt x="3592" y="5737"/>
                    <a:pt x="3672" y="5717"/>
                    <a:pt x="3770" y="5717"/>
                  </a:cubicBezTo>
                  <a:close/>
                  <a:moveTo>
                    <a:pt x="10603" y="13453"/>
                  </a:moveTo>
                  <a:cubicBezTo>
                    <a:pt x="10782" y="13523"/>
                    <a:pt x="10976" y="13523"/>
                    <a:pt x="11165" y="13523"/>
                  </a:cubicBezTo>
                  <a:cubicBezTo>
                    <a:pt x="11354" y="13523"/>
                    <a:pt x="11538" y="13523"/>
                    <a:pt x="11698" y="13593"/>
                  </a:cubicBezTo>
                  <a:cubicBezTo>
                    <a:pt x="11797" y="13772"/>
                    <a:pt x="11757" y="13911"/>
                    <a:pt x="11658" y="14050"/>
                  </a:cubicBezTo>
                  <a:cubicBezTo>
                    <a:pt x="11479" y="14269"/>
                    <a:pt x="11300" y="14488"/>
                    <a:pt x="11101" y="14667"/>
                  </a:cubicBezTo>
                  <a:cubicBezTo>
                    <a:pt x="10559" y="15087"/>
                    <a:pt x="9998" y="15332"/>
                    <a:pt x="9381" y="15332"/>
                  </a:cubicBezTo>
                  <a:cubicBezTo>
                    <a:pt x="9093" y="15332"/>
                    <a:pt x="8792" y="15278"/>
                    <a:pt x="8475" y="15164"/>
                  </a:cubicBezTo>
                  <a:cubicBezTo>
                    <a:pt x="7679" y="14886"/>
                    <a:pt x="7043" y="14369"/>
                    <a:pt x="6486" y="13812"/>
                  </a:cubicBezTo>
                  <a:cubicBezTo>
                    <a:pt x="6446" y="13792"/>
                    <a:pt x="6446" y="13752"/>
                    <a:pt x="6446" y="13692"/>
                  </a:cubicBezTo>
                  <a:cubicBezTo>
                    <a:pt x="6725" y="13553"/>
                    <a:pt x="6955" y="13478"/>
                    <a:pt x="7188" y="13478"/>
                  </a:cubicBezTo>
                  <a:cubicBezTo>
                    <a:pt x="7321" y="13478"/>
                    <a:pt x="7455" y="13502"/>
                    <a:pt x="7600" y="13553"/>
                  </a:cubicBezTo>
                  <a:cubicBezTo>
                    <a:pt x="7779" y="13593"/>
                    <a:pt x="7978" y="13672"/>
                    <a:pt x="8177" y="13752"/>
                  </a:cubicBezTo>
                  <a:cubicBezTo>
                    <a:pt x="8574" y="13931"/>
                    <a:pt x="8992" y="13931"/>
                    <a:pt x="9430" y="13951"/>
                  </a:cubicBezTo>
                  <a:cubicBezTo>
                    <a:pt x="9887" y="13951"/>
                    <a:pt x="10285" y="13792"/>
                    <a:pt x="10603" y="13453"/>
                  </a:cubicBezTo>
                  <a:close/>
                  <a:moveTo>
                    <a:pt x="12467" y="13764"/>
                  </a:moveTo>
                  <a:cubicBezTo>
                    <a:pt x="12953" y="13764"/>
                    <a:pt x="13352" y="14011"/>
                    <a:pt x="13766" y="14209"/>
                  </a:cubicBezTo>
                  <a:cubicBezTo>
                    <a:pt x="14403" y="14548"/>
                    <a:pt x="14960" y="14985"/>
                    <a:pt x="15378" y="15562"/>
                  </a:cubicBezTo>
                  <a:cubicBezTo>
                    <a:pt x="15736" y="16020"/>
                    <a:pt x="16074" y="16477"/>
                    <a:pt x="16392" y="16955"/>
                  </a:cubicBezTo>
                  <a:cubicBezTo>
                    <a:pt x="16551" y="17173"/>
                    <a:pt x="16691" y="17432"/>
                    <a:pt x="16830" y="17671"/>
                  </a:cubicBezTo>
                  <a:cubicBezTo>
                    <a:pt x="17268" y="18685"/>
                    <a:pt x="17745" y="19720"/>
                    <a:pt x="17984" y="20814"/>
                  </a:cubicBezTo>
                  <a:cubicBezTo>
                    <a:pt x="18163" y="21888"/>
                    <a:pt x="18262" y="22982"/>
                    <a:pt x="18123" y="24076"/>
                  </a:cubicBezTo>
                  <a:cubicBezTo>
                    <a:pt x="18123" y="24116"/>
                    <a:pt x="18083" y="24196"/>
                    <a:pt x="18063" y="24275"/>
                  </a:cubicBezTo>
                  <a:cubicBezTo>
                    <a:pt x="18043" y="24295"/>
                    <a:pt x="18023" y="24335"/>
                    <a:pt x="17984" y="24394"/>
                  </a:cubicBezTo>
                  <a:cubicBezTo>
                    <a:pt x="17944" y="24394"/>
                    <a:pt x="17864" y="24414"/>
                    <a:pt x="17825" y="24414"/>
                  </a:cubicBezTo>
                  <a:lnTo>
                    <a:pt x="15139" y="24414"/>
                  </a:lnTo>
                  <a:cubicBezTo>
                    <a:pt x="15079" y="23857"/>
                    <a:pt x="14980" y="23320"/>
                    <a:pt x="14960" y="22783"/>
                  </a:cubicBezTo>
                  <a:cubicBezTo>
                    <a:pt x="14940" y="22226"/>
                    <a:pt x="14960" y="21669"/>
                    <a:pt x="14980" y="21132"/>
                  </a:cubicBezTo>
                  <a:cubicBezTo>
                    <a:pt x="14920" y="21105"/>
                    <a:pt x="14865" y="21093"/>
                    <a:pt x="14817" y="21093"/>
                  </a:cubicBezTo>
                  <a:cubicBezTo>
                    <a:pt x="14688" y="21093"/>
                    <a:pt x="14607" y="21181"/>
                    <a:pt x="14622" y="21311"/>
                  </a:cubicBezTo>
                  <a:cubicBezTo>
                    <a:pt x="14662" y="22007"/>
                    <a:pt x="14502" y="22684"/>
                    <a:pt x="14681" y="23380"/>
                  </a:cubicBezTo>
                  <a:cubicBezTo>
                    <a:pt x="14761" y="23678"/>
                    <a:pt x="14681" y="24017"/>
                    <a:pt x="14681" y="24375"/>
                  </a:cubicBezTo>
                  <a:cubicBezTo>
                    <a:pt x="14483" y="24494"/>
                    <a:pt x="14264" y="24514"/>
                    <a:pt x="14045" y="24514"/>
                  </a:cubicBezTo>
                  <a:cubicBezTo>
                    <a:pt x="12911" y="24534"/>
                    <a:pt x="11797" y="24593"/>
                    <a:pt x="10683" y="24613"/>
                  </a:cubicBezTo>
                  <a:cubicBezTo>
                    <a:pt x="10305" y="24613"/>
                    <a:pt x="9947" y="24534"/>
                    <a:pt x="9609" y="24434"/>
                  </a:cubicBezTo>
                  <a:cubicBezTo>
                    <a:pt x="9569" y="24096"/>
                    <a:pt x="9529" y="23798"/>
                    <a:pt x="9828" y="23539"/>
                  </a:cubicBezTo>
                  <a:cubicBezTo>
                    <a:pt x="10126" y="23300"/>
                    <a:pt x="10106" y="22942"/>
                    <a:pt x="9828" y="22704"/>
                  </a:cubicBezTo>
                  <a:cubicBezTo>
                    <a:pt x="9629" y="22525"/>
                    <a:pt x="9569" y="22326"/>
                    <a:pt x="9569" y="22087"/>
                  </a:cubicBezTo>
                  <a:cubicBezTo>
                    <a:pt x="9569" y="21749"/>
                    <a:pt x="9529" y="21430"/>
                    <a:pt x="9529" y="21112"/>
                  </a:cubicBezTo>
                  <a:cubicBezTo>
                    <a:pt x="9569" y="21092"/>
                    <a:pt x="9569" y="21033"/>
                    <a:pt x="9609" y="21013"/>
                  </a:cubicBezTo>
                  <a:cubicBezTo>
                    <a:pt x="9808" y="20873"/>
                    <a:pt x="9967" y="20754"/>
                    <a:pt x="9987" y="20515"/>
                  </a:cubicBezTo>
                  <a:cubicBezTo>
                    <a:pt x="9987" y="20257"/>
                    <a:pt x="9887" y="20058"/>
                    <a:pt x="9668" y="19919"/>
                  </a:cubicBezTo>
                  <a:cubicBezTo>
                    <a:pt x="9430" y="19779"/>
                    <a:pt x="9390" y="19620"/>
                    <a:pt x="9410" y="19362"/>
                  </a:cubicBezTo>
                  <a:cubicBezTo>
                    <a:pt x="9410" y="19043"/>
                    <a:pt x="9390" y="18725"/>
                    <a:pt x="9390" y="18427"/>
                  </a:cubicBezTo>
                  <a:cubicBezTo>
                    <a:pt x="10186" y="17870"/>
                    <a:pt x="10027" y="17452"/>
                    <a:pt x="9430" y="17154"/>
                  </a:cubicBezTo>
                  <a:cubicBezTo>
                    <a:pt x="9430" y="16696"/>
                    <a:pt x="9430" y="16278"/>
                    <a:pt x="9470" y="15861"/>
                  </a:cubicBezTo>
                  <a:cubicBezTo>
                    <a:pt x="10027" y="15642"/>
                    <a:pt x="10683" y="15602"/>
                    <a:pt x="11180" y="15164"/>
                  </a:cubicBezTo>
                  <a:cubicBezTo>
                    <a:pt x="11618" y="14766"/>
                    <a:pt x="12076" y="14369"/>
                    <a:pt x="12314" y="13772"/>
                  </a:cubicBezTo>
                  <a:cubicBezTo>
                    <a:pt x="12366" y="13766"/>
                    <a:pt x="12417" y="13764"/>
                    <a:pt x="12467" y="13764"/>
                  </a:cubicBezTo>
                  <a:close/>
                  <a:moveTo>
                    <a:pt x="5789" y="13851"/>
                  </a:moveTo>
                  <a:cubicBezTo>
                    <a:pt x="6207" y="14209"/>
                    <a:pt x="6605" y="14567"/>
                    <a:pt x="7003" y="14866"/>
                  </a:cubicBezTo>
                  <a:cubicBezTo>
                    <a:pt x="7222" y="15045"/>
                    <a:pt x="7500" y="15204"/>
                    <a:pt x="7779" y="15343"/>
                  </a:cubicBezTo>
                  <a:cubicBezTo>
                    <a:pt x="8177" y="15502"/>
                    <a:pt x="8594" y="15662"/>
                    <a:pt x="9072" y="15841"/>
                  </a:cubicBezTo>
                  <a:cubicBezTo>
                    <a:pt x="9131" y="16199"/>
                    <a:pt x="9111" y="16597"/>
                    <a:pt x="9072" y="16994"/>
                  </a:cubicBezTo>
                  <a:cubicBezTo>
                    <a:pt x="9032" y="17134"/>
                    <a:pt x="8972" y="17273"/>
                    <a:pt x="8873" y="17392"/>
                  </a:cubicBezTo>
                  <a:cubicBezTo>
                    <a:pt x="8674" y="17591"/>
                    <a:pt x="8674" y="17830"/>
                    <a:pt x="8813" y="18049"/>
                  </a:cubicBezTo>
                  <a:cubicBezTo>
                    <a:pt x="9131" y="18466"/>
                    <a:pt x="9111" y="18964"/>
                    <a:pt x="9111" y="19461"/>
                  </a:cubicBezTo>
                  <a:cubicBezTo>
                    <a:pt x="9111" y="19620"/>
                    <a:pt x="9012" y="19680"/>
                    <a:pt x="8932" y="19779"/>
                  </a:cubicBezTo>
                  <a:cubicBezTo>
                    <a:pt x="8694" y="20118"/>
                    <a:pt x="8634" y="20356"/>
                    <a:pt x="8913" y="20655"/>
                  </a:cubicBezTo>
                  <a:cubicBezTo>
                    <a:pt x="9171" y="20933"/>
                    <a:pt x="9231" y="21232"/>
                    <a:pt x="9231" y="21610"/>
                  </a:cubicBezTo>
                  <a:cubicBezTo>
                    <a:pt x="9231" y="21729"/>
                    <a:pt x="9271" y="21848"/>
                    <a:pt x="9291" y="21968"/>
                  </a:cubicBezTo>
                  <a:cubicBezTo>
                    <a:pt x="9330" y="22246"/>
                    <a:pt x="9330" y="22525"/>
                    <a:pt x="9092" y="22743"/>
                  </a:cubicBezTo>
                  <a:cubicBezTo>
                    <a:pt x="8932" y="22903"/>
                    <a:pt x="8932" y="23101"/>
                    <a:pt x="9092" y="23261"/>
                  </a:cubicBezTo>
                  <a:cubicBezTo>
                    <a:pt x="9310" y="23599"/>
                    <a:pt x="9291" y="23997"/>
                    <a:pt x="9211" y="24434"/>
                  </a:cubicBezTo>
                  <a:cubicBezTo>
                    <a:pt x="9072" y="24434"/>
                    <a:pt x="8932" y="24474"/>
                    <a:pt x="8813" y="24474"/>
                  </a:cubicBezTo>
                  <a:cubicBezTo>
                    <a:pt x="8206" y="24450"/>
                    <a:pt x="7596" y="24433"/>
                    <a:pt x="6985" y="24433"/>
                  </a:cubicBezTo>
                  <a:cubicBezTo>
                    <a:pt x="6054" y="24433"/>
                    <a:pt x="5123" y="24473"/>
                    <a:pt x="4198" y="24593"/>
                  </a:cubicBezTo>
                  <a:cubicBezTo>
                    <a:pt x="4181" y="24595"/>
                    <a:pt x="4165" y="24596"/>
                    <a:pt x="4149" y="24596"/>
                  </a:cubicBezTo>
                  <a:cubicBezTo>
                    <a:pt x="3983" y="24596"/>
                    <a:pt x="3896" y="24500"/>
                    <a:pt x="3860" y="24355"/>
                  </a:cubicBezTo>
                  <a:lnTo>
                    <a:pt x="3800" y="22127"/>
                  </a:lnTo>
                  <a:cubicBezTo>
                    <a:pt x="3800" y="21928"/>
                    <a:pt x="3800" y="21729"/>
                    <a:pt x="3959" y="21530"/>
                  </a:cubicBezTo>
                  <a:cubicBezTo>
                    <a:pt x="4118" y="21351"/>
                    <a:pt x="4019" y="21232"/>
                    <a:pt x="3701" y="21112"/>
                  </a:cubicBezTo>
                  <a:cubicBezTo>
                    <a:pt x="3502" y="21251"/>
                    <a:pt x="3522" y="21510"/>
                    <a:pt x="3522" y="21709"/>
                  </a:cubicBezTo>
                  <a:cubicBezTo>
                    <a:pt x="3502" y="22246"/>
                    <a:pt x="3502" y="22823"/>
                    <a:pt x="3502" y="23360"/>
                  </a:cubicBezTo>
                  <a:cubicBezTo>
                    <a:pt x="3502" y="23758"/>
                    <a:pt x="3502" y="24196"/>
                    <a:pt x="3462" y="24633"/>
                  </a:cubicBezTo>
                  <a:cubicBezTo>
                    <a:pt x="3363" y="24653"/>
                    <a:pt x="3263" y="24713"/>
                    <a:pt x="3144" y="24713"/>
                  </a:cubicBezTo>
                  <a:cubicBezTo>
                    <a:pt x="2925" y="24713"/>
                    <a:pt x="2726" y="24713"/>
                    <a:pt x="2507" y="24693"/>
                  </a:cubicBezTo>
                  <a:cubicBezTo>
                    <a:pt x="2089" y="24648"/>
                    <a:pt x="1660" y="24592"/>
                    <a:pt x="1245" y="24592"/>
                  </a:cubicBezTo>
                  <a:cubicBezTo>
                    <a:pt x="1107" y="24592"/>
                    <a:pt x="970" y="24598"/>
                    <a:pt x="836" y="24613"/>
                  </a:cubicBezTo>
                  <a:cubicBezTo>
                    <a:pt x="776" y="24613"/>
                    <a:pt x="717" y="24593"/>
                    <a:pt x="637" y="24554"/>
                  </a:cubicBezTo>
                  <a:cubicBezTo>
                    <a:pt x="617" y="24454"/>
                    <a:pt x="538" y="24355"/>
                    <a:pt x="538" y="24255"/>
                  </a:cubicBezTo>
                  <a:cubicBezTo>
                    <a:pt x="379" y="23002"/>
                    <a:pt x="418" y="21749"/>
                    <a:pt x="538" y="20476"/>
                  </a:cubicBezTo>
                  <a:cubicBezTo>
                    <a:pt x="677" y="18964"/>
                    <a:pt x="1353" y="17691"/>
                    <a:pt x="2308" y="16557"/>
                  </a:cubicBezTo>
                  <a:cubicBezTo>
                    <a:pt x="2626" y="16159"/>
                    <a:pt x="2965" y="15781"/>
                    <a:pt x="3363" y="15443"/>
                  </a:cubicBezTo>
                  <a:cubicBezTo>
                    <a:pt x="4019" y="14866"/>
                    <a:pt x="4735" y="14349"/>
                    <a:pt x="5511" y="13951"/>
                  </a:cubicBezTo>
                  <a:cubicBezTo>
                    <a:pt x="5590" y="13911"/>
                    <a:pt x="5650" y="13891"/>
                    <a:pt x="5789" y="13851"/>
                  </a:cubicBezTo>
                  <a:close/>
                  <a:moveTo>
                    <a:pt x="6916" y="0"/>
                  </a:moveTo>
                  <a:cubicBezTo>
                    <a:pt x="5659" y="0"/>
                    <a:pt x="4404" y="733"/>
                    <a:pt x="3820" y="1717"/>
                  </a:cubicBezTo>
                  <a:cubicBezTo>
                    <a:pt x="3681" y="1916"/>
                    <a:pt x="3581" y="2135"/>
                    <a:pt x="3561" y="2353"/>
                  </a:cubicBezTo>
                  <a:cubicBezTo>
                    <a:pt x="3462" y="2910"/>
                    <a:pt x="3343" y="3447"/>
                    <a:pt x="3243" y="4004"/>
                  </a:cubicBezTo>
                  <a:cubicBezTo>
                    <a:pt x="3104" y="4800"/>
                    <a:pt x="3024" y="5616"/>
                    <a:pt x="3104" y="6431"/>
                  </a:cubicBezTo>
                  <a:cubicBezTo>
                    <a:pt x="3164" y="7287"/>
                    <a:pt x="3223" y="8102"/>
                    <a:pt x="3203" y="8938"/>
                  </a:cubicBezTo>
                  <a:cubicBezTo>
                    <a:pt x="3203" y="9077"/>
                    <a:pt x="3223" y="9196"/>
                    <a:pt x="3223" y="9316"/>
                  </a:cubicBezTo>
                  <a:cubicBezTo>
                    <a:pt x="3303" y="10131"/>
                    <a:pt x="3402" y="10927"/>
                    <a:pt x="3462" y="11763"/>
                  </a:cubicBezTo>
                  <a:cubicBezTo>
                    <a:pt x="3522" y="12419"/>
                    <a:pt x="3522" y="13115"/>
                    <a:pt x="3601" y="13812"/>
                  </a:cubicBezTo>
                  <a:cubicBezTo>
                    <a:pt x="3641" y="14369"/>
                    <a:pt x="3542" y="14786"/>
                    <a:pt x="3104" y="15184"/>
                  </a:cubicBezTo>
                  <a:cubicBezTo>
                    <a:pt x="2129" y="16040"/>
                    <a:pt x="1373" y="17054"/>
                    <a:pt x="816" y="18188"/>
                  </a:cubicBezTo>
                  <a:cubicBezTo>
                    <a:pt x="538" y="18765"/>
                    <a:pt x="279" y="19342"/>
                    <a:pt x="239" y="19958"/>
                  </a:cubicBezTo>
                  <a:cubicBezTo>
                    <a:pt x="160" y="20635"/>
                    <a:pt x="80" y="21331"/>
                    <a:pt x="60" y="22027"/>
                  </a:cubicBezTo>
                  <a:cubicBezTo>
                    <a:pt x="1" y="23002"/>
                    <a:pt x="160" y="23937"/>
                    <a:pt x="279" y="24912"/>
                  </a:cubicBezTo>
                  <a:cubicBezTo>
                    <a:pt x="279" y="24991"/>
                    <a:pt x="379" y="25031"/>
                    <a:pt x="438" y="25111"/>
                  </a:cubicBezTo>
                  <a:cubicBezTo>
                    <a:pt x="776" y="24832"/>
                    <a:pt x="1174" y="24832"/>
                    <a:pt x="1552" y="24832"/>
                  </a:cubicBezTo>
                  <a:cubicBezTo>
                    <a:pt x="1771" y="24832"/>
                    <a:pt x="2030" y="24892"/>
                    <a:pt x="2249" y="24912"/>
                  </a:cubicBezTo>
                  <a:cubicBezTo>
                    <a:pt x="2447" y="24932"/>
                    <a:pt x="2626" y="24932"/>
                    <a:pt x="2825" y="24932"/>
                  </a:cubicBezTo>
                  <a:cubicBezTo>
                    <a:pt x="3363" y="24932"/>
                    <a:pt x="3939" y="24832"/>
                    <a:pt x="4477" y="24792"/>
                  </a:cubicBezTo>
                  <a:cubicBezTo>
                    <a:pt x="5312" y="24711"/>
                    <a:pt x="6141" y="24671"/>
                    <a:pt x="6967" y="24671"/>
                  </a:cubicBezTo>
                  <a:cubicBezTo>
                    <a:pt x="7557" y="24671"/>
                    <a:pt x="8145" y="24691"/>
                    <a:pt x="8734" y="24733"/>
                  </a:cubicBezTo>
                  <a:cubicBezTo>
                    <a:pt x="8767" y="24733"/>
                    <a:pt x="8806" y="24730"/>
                    <a:pt x="8847" y="24730"/>
                  </a:cubicBezTo>
                  <a:cubicBezTo>
                    <a:pt x="8928" y="24730"/>
                    <a:pt x="9012" y="24739"/>
                    <a:pt x="9052" y="24792"/>
                  </a:cubicBezTo>
                  <a:cubicBezTo>
                    <a:pt x="9188" y="24883"/>
                    <a:pt x="9325" y="24903"/>
                    <a:pt x="9465" y="24903"/>
                  </a:cubicBezTo>
                  <a:cubicBezTo>
                    <a:pt x="9570" y="24903"/>
                    <a:pt x="9677" y="24892"/>
                    <a:pt x="9788" y="24892"/>
                  </a:cubicBezTo>
                  <a:cubicBezTo>
                    <a:pt x="9962" y="24900"/>
                    <a:pt x="10136" y="24903"/>
                    <a:pt x="10311" y="24903"/>
                  </a:cubicBezTo>
                  <a:cubicBezTo>
                    <a:pt x="11478" y="24903"/>
                    <a:pt x="12667" y="24753"/>
                    <a:pt x="13826" y="24753"/>
                  </a:cubicBezTo>
                  <a:cubicBezTo>
                    <a:pt x="14274" y="24753"/>
                    <a:pt x="14721" y="24738"/>
                    <a:pt x="15169" y="24738"/>
                  </a:cubicBezTo>
                  <a:cubicBezTo>
                    <a:pt x="15616" y="24738"/>
                    <a:pt x="16064" y="24753"/>
                    <a:pt x="16512" y="24812"/>
                  </a:cubicBezTo>
                  <a:cubicBezTo>
                    <a:pt x="16581" y="24822"/>
                    <a:pt x="16646" y="24827"/>
                    <a:pt x="16711" y="24827"/>
                  </a:cubicBezTo>
                  <a:cubicBezTo>
                    <a:pt x="16775" y="24827"/>
                    <a:pt x="16840" y="24822"/>
                    <a:pt x="16909" y="24812"/>
                  </a:cubicBezTo>
                  <a:cubicBezTo>
                    <a:pt x="17161" y="24801"/>
                    <a:pt x="17405" y="24776"/>
                    <a:pt x="17647" y="24776"/>
                  </a:cubicBezTo>
                  <a:cubicBezTo>
                    <a:pt x="17827" y="24776"/>
                    <a:pt x="18005" y="24790"/>
                    <a:pt x="18183" y="24832"/>
                  </a:cubicBezTo>
                  <a:cubicBezTo>
                    <a:pt x="18214" y="24841"/>
                    <a:pt x="18244" y="24845"/>
                    <a:pt x="18273" y="24845"/>
                  </a:cubicBezTo>
                  <a:cubicBezTo>
                    <a:pt x="18444" y="24845"/>
                    <a:pt x="18561" y="24701"/>
                    <a:pt x="18561" y="24514"/>
                  </a:cubicBezTo>
                  <a:cubicBezTo>
                    <a:pt x="18561" y="24315"/>
                    <a:pt x="18541" y="24116"/>
                    <a:pt x="18561" y="23917"/>
                  </a:cubicBezTo>
                  <a:cubicBezTo>
                    <a:pt x="18640" y="22883"/>
                    <a:pt x="18461" y="21828"/>
                    <a:pt x="18342" y="20794"/>
                  </a:cubicBezTo>
                  <a:cubicBezTo>
                    <a:pt x="18322" y="20615"/>
                    <a:pt x="18262" y="20456"/>
                    <a:pt x="18222" y="20297"/>
                  </a:cubicBezTo>
                  <a:cubicBezTo>
                    <a:pt x="17844" y="19242"/>
                    <a:pt x="17447" y="18208"/>
                    <a:pt x="16949" y="17213"/>
                  </a:cubicBezTo>
                  <a:cubicBezTo>
                    <a:pt x="16770" y="16855"/>
                    <a:pt x="16571" y="16517"/>
                    <a:pt x="16352" y="16219"/>
                  </a:cubicBezTo>
                  <a:cubicBezTo>
                    <a:pt x="15736" y="15423"/>
                    <a:pt x="15159" y="14587"/>
                    <a:pt x="14264" y="14030"/>
                  </a:cubicBezTo>
                  <a:lnTo>
                    <a:pt x="14264" y="13434"/>
                  </a:lnTo>
                  <a:cubicBezTo>
                    <a:pt x="14284" y="12399"/>
                    <a:pt x="14284" y="11405"/>
                    <a:pt x="14323" y="10390"/>
                  </a:cubicBezTo>
                  <a:lnTo>
                    <a:pt x="14403" y="8600"/>
                  </a:lnTo>
                  <a:cubicBezTo>
                    <a:pt x="14423" y="7983"/>
                    <a:pt x="14483" y="7366"/>
                    <a:pt x="14483" y="6730"/>
                  </a:cubicBezTo>
                  <a:cubicBezTo>
                    <a:pt x="14483" y="6232"/>
                    <a:pt x="14463" y="5735"/>
                    <a:pt x="14403" y="5258"/>
                  </a:cubicBezTo>
                  <a:cubicBezTo>
                    <a:pt x="14363" y="4820"/>
                    <a:pt x="14323" y="4382"/>
                    <a:pt x="14204" y="3925"/>
                  </a:cubicBezTo>
                  <a:cubicBezTo>
                    <a:pt x="13886" y="2731"/>
                    <a:pt x="13229" y="1737"/>
                    <a:pt x="12334" y="881"/>
                  </a:cubicBezTo>
                  <a:cubicBezTo>
                    <a:pt x="11976" y="543"/>
                    <a:pt x="11519" y="344"/>
                    <a:pt x="11021" y="245"/>
                  </a:cubicBezTo>
                  <a:cubicBezTo>
                    <a:pt x="10716" y="196"/>
                    <a:pt x="10407" y="165"/>
                    <a:pt x="10100" y="165"/>
                  </a:cubicBezTo>
                  <a:cubicBezTo>
                    <a:pt x="9648" y="165"/>
                    <a:pt x="9200" y="234"/>
                    <a:pt x="8773" y="424"/>
                  </a:cubicBezTo>
                  <a:cubicBezTo>
                    <a:pt x="8574" y="344"/>
                    <a:pt x="8395" y="245"/>
                    <a:pt x="8216" y="185"/>
                  </a:cubicBezTo>
                  <a:cubicBezTo>
                    <a:pt x="8037" y="145"/>
                    <a:pt x="7838" y="145"/>
                    <a:pt x="7639" y="86"/>
                  </a:cubicBezTo>
                  <a:cubicBezTo>
                    <a:pt x="7402" y="28"/>
                    <a:pt x="7159" y="0"/>
                    <a:pt x="691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7125642" y="3035563"/>
              <a:ext cx="561666" cy="616554"/>
            </a:xfrm>
            <a:custGeom>
              <a:avLst/>
              <a:gdLst/>
              <a:ahLst/>
              <a:cxnLst/>
              <a:rect l="l" t="t" r="r" b="b"/>
              <a:pathLst>
                <a:path w="8953" h="10862" extrusionOk="0">
                  <a:moveTo>
                    <a:pt x="5411" y="0"/>
                  </a:moveTo>
                  <a:cubicBezTo>
                    <a:pt x="5272" y="40"/>
                    <a:pt x="5212" y="60"/>
                    <a:pt x="5133" y="100"/>
                  </a:cubicBezTo>
                  <a:cubicBezTo>
                    <a:pt x="4357" y="498"/>
                    <a:pt x="3641" y="1015"/>
                    <a:pt x="2985" y="1592"/>
                  </a:cubicBezTo>
                  <a:cubicBezTo>
                    <a:pt x="2587" y="1930"/>
                    <a:pt x="2248" y="2308"/>
                    <a:pt x="1930" y="2706"/>
                  </a:cubicBezTo>
                  <a:cubicBezTo>
                    <a:pt x="975" y="3840"/>
                    <a:pt x="299" y="5113"/>
                    <a:pt x="160" y="6625"/>
                  </a:cubicBezTo>
                  <a:cubicBezTo>
                    <a:pt x="40" y="7898"/>
                    <a:pt x="1" y="9151"/>
                    <a:pt x="160" y="10404"/>
                  </a:cubicBezTo>
                  <a:cubicBezTo>
                    <a:pt x="160" y="10504"/>
                    <a:pt x="239" y="10603"/>
                    <a:pt x="259" y="10703"/>
                  </a:cubicBezTo>
                  <a:cubicBezTo>
                    <a:pt x="339" y="10742"/>
                    <a:pt x="398" y="10762"/>
                    <a:pt x="458" y="10762"/>
                  </a:cubicBezTo>
                  <a:cubicBezTo>
                    <a:pt x="592" y="10747"/>
                    <a:pt x="729" y="10741"/>
                    <a:pt x="867" y="10741"/>
                  </a:cubicBezTo>
                  <a:cubicBezTo>
                    <a:pt x="1282" y="10741"/>
                    <a:pt x="1711" y="10797"/>
                    <a:pt x="2129" y="10842"/>
                  </a:cubicBezTo>
                  <a:cubicBezTo>
                    <a:pt x="2348" y="10862"/>
                    <a:pt x="2547" y="10862"/>
                    <a:pt x="2766" y="10862"/>
                  </a:cubicBezTo>
                  <a:cubicBezTo>
                    <a:pt x="2885" y="10862"/>
                    <a:pt x="2985" y="10802"/>
                    <a:pt x="3084" y="10782"/>
                  </a:cubicBezTo>
                  <a:cubicBezTo>
                    <a:pt x="3124" y="10345"/>
                    <a:pt x="3124" y="9907"/>
                    <a:pt x="3124" y="9509"/>
                  </a:cubicBezTo>
                  <a:cubicBezTo>
                    <a:pt x="3124" y="8972"/>
                    <a:pt x="3124" y="8395"/>
                    <a:pt x="3144" y="7858"/>
                  </a:cubicBezTo>
                  <a:cubicBezTo>
                    <a:pt x="3144" y="7659"/>
                    <a:pt x="3124" y="7400"/>
                    <a:pt x="3323" y="7261"/>
                  </a:cubicBezTo>
                  <a:cubicBezTo>
                    <a:pt x="3641" y="7381"/>
                    <a:pt x="3740" y="7500"/>
                    <a:pt x="3581" y="7679"/>
                  </a:cubicBezTo>
                  <a:cubicBezTo>
                    <a:pt x="3422" y="7878"/>
                    <a:pt x="3422" y="8077"/>
                    <a:pt x="3422" y="8276"/>
                  </a:cubicBezTo>
                  <a:lnTo>
                    <a:pt x="3482" y="10504"/>
                  </a:lnTo>
                  <a:cubicBezTo>
                    <a:pt x="3518" y="10649"/>
                    <a:pt x="3605" y="10745"/>
                    <a:pt x="3771" y="10745"/>
                  </a:cubicBezTo>
                  <a:cubicBezTo>
                    <a:pt x="3787" y="10745"/>
                    <a:pt x="3803" y="10744"/>
                    <a:pt x="3820" y="10742"/>
                  </a:cubicBezTo>
                  <a:cubicBezTo>
                    <a:pt x="4745" y="10622"/>
                    <a:pt x="5676" y="10582"/>
                    <a:pt x="6607" y="10582"/>
                  </a:cubicBezTo>
                  <a:cubicBezTo>
                    <a:pt x="7218" y="10582"/>
                    <a:pt x="7828" y="10599"/>
                    <a:pt x="8435" y="10623"/>
                  </a:cubicBezTo>
                  <a:cubicBezTo>
                    <a:pt x="8554" y="10623"/>
                    <a:pt x="8694" y="10583"/>
                    <a:pt x="8833" y="10583"/>
                  </a:cubicBezTo>
                  <a:cubicBezTo>
                    <a:pt x="8913" y="10146"/>
                    <a:pt x="8932" y="9748"/>
                    <a:pt x="8714" y="9410"/>
                  </a:cubicBezTo>
                  <a:cubicBezTo>
                    <a:pt x="8554" y="9250"/>
                    <a:pt x="8554" y="9052"/>
                    <a:pt x="8714" y="8892"/>
                  </a:cubicBezTo>
                  <a:cubicBezTo>
                    <a:pt x="8952" y="8674"/>
                    <a:pt x="8952" y="8395"/>
                    <a:pt x="8913" y="8117"/>
                  </a:cubicBezTo>
                  <a:cubicBezTo>
                    <a:pt x="8893" y="7997"/>
                    <a:pt x="8853" y="7878"/>
                    <a:pt x="8853" y="7759"/>
                  </a:cubicBezTo>
                  <a:cubicBezTo>
                    <a:pt x="8853" y="7381"/>
                    <a:pt x="8793" y="7082"/>
                    <a:pt x="8535" y="6804"/>
                  </a:cubicBezTo>
                  <a:cubicBezTo>
                    <a:pt x="8256" y="6505"/>
                    <a:pt x="8316" y="6267"/>
                    <a:pt x="8554" y="5928"/>
                  </a:cubicBezTo>
                  <a:cubicBezTo>
                    <a:pt x="8634" y="5829"/>
                    <a:pt x="8733" y="5769"/>
                    <a:pt x="8733" y="5610"/>
                  </a:cubicBezTo>
                  <a:cubicBezTo>
                    <a:pt x="8733" y="5113"/>
                    <a:pt x="8753" y="4615"/>
                    <a:pt x="8435" y="4198"/>
                  </a:cubicBezTo>
                  <a:cubicBezTo>
                    <a:pt x="8296" y="3979"/>
                    <a:pt x="8296" y="3740"/>
                    <a:pt x="8495" y="3541"/>
                  </a:cubicBezTo>
                  <a:cubicBezTo>
                    <a:pt x="8594" y="3422"/>
                    <a:pt x="8654" y="3283"/>
                    <a:pt x="8694" y="3143"/>
                  </a:cubicBezTo>
                  <a:cubicBezTo>
                    <a:pt x="8733" y="2746"/>
                    <a:pt x="8753" y="2348"/>
                    <a:pt x="8694" y="1990"/>
                  </a:cubicBezTo>
                  <a:cubicBezTo>
                    <a:pt x="8216" y="1811"/>
                    <a:pt x="7799" y="1651"/>
                    <a:pt x="7401" y="1492"/>
                  </a:cubicBezTo>
                  <a:cubicBezTo>
                    <a:pt x="7122" y="1353"/>
                    <a:pt x="6844" y="1194"/>
                    <a:pt x="6625" y="1015"/>
                  </a:cubicBezTo>
                  <a:cubicBezTo>
                    <a:pt x="6227" y="716"/>
                    <a:pt x="5829" y="358"/>
                    <a:pt x="5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7690931" y="3030568"/>
              <a:ext cx="556710" cy="615930"/>
            </a:xfrm>
            <a:custGeom>
              <a:avLst/>
              <a:gdLst/>
              <a:ahLst/>
              <a:cxnLst/>
              <a:rect l="l" t="t" r="r" b="b"/>
              <a:pathLst>
                <a:path w="8874" h="10851" extrusionOk="0">
                  <a:moveTo>
                    <a:pt x="3078" y="1"/>
                  </a:moveTo>
                  <a:cubicBezTo>
                    <a:pt x="3028" y="1"/>
                    <a:pt x="2977" y="3"/>
                    <a:pt x="2925" y="9"/>
                  </a:cubicBezTo>
                  <a:cubicBezTo>
                    <a:pt x="2687" y="606"/>
                    <a:pt x="2229" y="1003"/>
                    <a:pt x="1791" y="1401"/>
                  </a:cubicBezTo>
                  <a:cubicBezTo>
                    <a:pt x="1294" y="1839"/>
                    <a:pt x="638" y="1879"/>
                    <a:pt x="81" y="2098"/>
                  </a:cubicBezTo>
                  <a:cubicBezTo>
                    <a:pt x="41" y="2515"/>
                    <a:pt x="41" y="2933"/>
                    <a:pt x="41" y="3391"/>
                  </a:cubicBezTo>
                  <a:cubicBezTo>
                    <a:pt x="638" y="3689"/>
                    <a:pt x="797" y="4107"/>
                    <a:pt x="1" y="4664"/>
                  </a:cubicBezTo>
                  <a:cubicBezTo>
                    <a:pt x="1" y="4962"/>
                    <a:pt x="21" y="5280"/>
                    <a:pt x="21" y="5599"/>
                  </a:cubicBezTo>
                  <a:cubicBezTo>
                    <a:pt x="1" y="5857"/>
                    <a:pt x="41" y="6016"/>
                    <a:pt x="279" y="6156"/>
                  </a:cubicBezTo>
                  <a:cubicBezTo>
                    <a:pt x="498" y="6295"/>
                    <a:pt x="598" y="6494"/>
                    <a:pt x="598" y="6752"/>
                  </a:cubicBezTo>
                  <a:cubicBezTo>
                    <a:pt x="578" y="6991"/>
                    <a:pt x="419" y="7110"/>
                    <a:pt x="220" y="7250"/>
                  </a:cubicBezTo>
                  <a:cubicBezTo>
                    <a:pt x="180" y="7270"/>
                    <a:pt x="180" y="7329"/>
                    <a:pt x="140" y="7349"/>
                  </a:cubicBezTo>
                  <a:cubicBezTo>
                    <a:pt x="140" y="7667"/>
                    <a:pt x="180" y="7986"/>
                    <a:pt x="180" y="8324"/>
                  </a:cubicBezTo>
                  <a:cubicBezTo>
                    <a:pt x="180" y="8563"/>
                    <a:pt x="240" y="8762"/>
                    <a:pt x="439" y="8941"/>
                  </a:cubicBezTo>
                  <a:cubicBezTo>
                    <a:pt x="717" y="9179"/>
                    <a:pt x="737" y="9537"/>
                    <a:pt x="439" y="9776"/>
                  </a:cubicBezTo>
                  <a:cubicBezTo>
                    <a:pt x="140" y="10035"/>
                    <a:pt x="180" y="10333"/>
                    <a:pt x="220" y="10671"/>
                  </a:cubicBezTo>
                  <a:cubicBezTo>
                    <a:pt x="558" y="10771"/>
                    <a:pt x="916" y="10850"/>
                    <a:pt x="1294" y="10850"/>
                  </a:cubicBezTo>
                  <a:cubicBezTo>
                    <a:pt x="2408" y="10830"/>
                    <a:pt x="3522" y="10771"/>
                    <a:pt x="4656" y="10751"/>
                  </a:cubicBezTo>
                  <a:cubicBezTo>
                    <a:pt x="4875" y="10751"/>
                    <a:pt x="5094" y="10731"/>
                    <a:pt x="5292" y="10612"/>
                  </a:cubicBezTo>
                  <a:cubicBezTo>
                    <a:pt x="5292" y="10254"/>
                    <a:pt x="5372" y="9915"/>
                    <a:pt x="5292" y="9617"/>
                  </a:cubicBezTo>
                  <a:cubicBezTo>
                    <a:pt x="5113" y="8921"/>
                    <a:pt x="5273" y="8244"/>
                    <a:pt x="5233" y="7548"/>
                  </a:cubicBezTo>
                  <a:cubicBezTo>
                    <a:pt x="5218" y="7418"/>
                    <a:pt x="5299" y="7330"/>
                    <a:pt x="5428" y="7330"/>
                  </a:cubicBezTo>
                  <a:cubicBezTo>
                    <a:pt x="5476" y="7330"/>
                    <a:pt x="5531" y="7342"/>
                    <a:pt x="5591" y="7369"/>
                  </a:cubicBezTo>
                  <a:cubicBezTo>
                    <a:pt x="5571" y="7906"/>
                    <a:pt x="5551" y="8463"/>
                    <a:pt x="5571" y="9020"/>
                  </a:cubicBezTo>
                  <a:cubicBezTo>
                    <a:pt x="5591" y="9557"/>
                    <a:pt x="5690" y="10094"/>
                    <a:pt x="5750" y="10651"/>
                  </a:cubicBezTo>
                  <a:lnTo>
                    <a:pt x="8436" y="10651"/>
                  </a:lnTo>
                  <a:cubicBezTo>
                    <a:pt x="8475" y="10651"/>
                    <a:pt x="8555" y="10631"/>
                    <a:pt x="8595" y="10631"/>
                  </a:cubicBezTo>
                  <a:cubicBezTo>
                    <a:pt x="8634" y="10572"/>
                    <a:pt x="8654" y="10532"/>
                    <a:pt x="8674" y="10512"/>
                  </a:cubicBezTo>
                  <a:cubicBezTo>
                    <a:pt x="8694" y="10433"/>
                    <a:pt x="8734" y="10353"/>
                    <a:pt x="8734" y="10313"/>
                  </a:cubicBezTo>
                  <a:cubicBezTo>
                    <a:pt x="8873" y="9219"/>
                    <a:pt x="8774" y="8125"/>
                    <a:pt x="8595" y="7051"/>
                  </a:cubicBezTo>
                  <a:cubicBezTo>
                    <a:pt x="8356" y="5957"/>
                    <a:pt x="7879" y="4922"/>
                    <a:pt x="7441" y="3908"/>
                  </a:cubicBezTo>
                  <a:cubicBezTo>
                    <a:pt x="7302" y="3669"/>
                    <a:pt x="7162" y="3410"/>
                    <a:pt x="7003" y="3192"/>
                  </a:cubicBezTo>
                  <a:cubicBezTo>
                    <a:pt x="6685" y="2714"/>
                    <a:pt x="6347" y="2257"/>
                    <a:pt x="5989" y="1799"/>
                  </a:cubicBezTo>
                  <a:cubicBezTo>
                    <a:pt x="5571" y="1222"/>
                    <a:pt x="5014" y="785"/>
                    <a:pt x="4377" y="446"/>
                  </a:cubicBezTo>
                  <a:cubicBezTo>
                    <a:pt x="3963" y="248"/>
                    <a:pt x="3564" y="1"/>
                    <a:pt x="30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7758369" y="2563974"/>
              <a:ext cx="232182" cy="465963"/>
            </a:xfrm>
            <a:custGeom>
              <a:avLst/>
              <a:gdLst/>
              <a:ahLst/>
              <a:cxnLst/>
              <a:rect l="l" t="t" r="r" b="b"/>
              <a:pathLst>
                <a:path w="3701" h="8209" extrusionOk="0">
                  <a:moveTo>
                    <a:pt x="2780" y="1"/>
                  </a:moveTo>
                  <a:cubicBezTo>
                    <a:pt x="2666" y="1"/>
                    <a:pt x="2550" y="14"/>
                    <a:pt x="2427" y="53"/>
                  </a:cubicBezTo>
                  <a:cubicBezTo>
                    <a:pt x="2387" y="431"/>
                    <a:pt x="2308" y="769"/>
                    <a:pt x="2248" y="1127"/>
                  </a:cubicBezTo>
                  <a:cubicBezTo>
                    <a:pt x="2049" y="2420"/>
                    <a:pt x="1810" y="3713"/>
                    <a:pt x="1134" y="4847"/>
                  </a:cubicBezTo>
                  <a:cubicBezTo>
                    <a:pt x="955" y="5145"/>
                    <a:pt x="816" y="5444"/>
                    <a:pt x="517" y="5643"/>
                  </a:cubicBezTo>
                  <a:cubicBezTo>
                    <a:pt x="40" y="5961"/>
                    <a:pt x="0" y="6458"/>
                    <a:pt x="20" y="6956"/>
                  </a:cubicBezTo>
                  <a:cubicBezTo>
                    <a:pt x="40" y="7155"/>
                    <a:pt x="100" y="7334"/>
                    <a:pt x="139" y="7533"/>
                  </a:cubicBezTo>
                  <a:cubicBezTo>
                    <a:pt x="517" y="7552"/>
                    <a:pt x="836" y="7592"/>
                    <a:pt x="1194" y="7612"/>
                  </a:cubicBezTo>
                  <a:cubicBezTo>
                    <a:pt x="1850" y="7632"/>
                    <a:pt x="2507" y="7751"/>
                    <a:pt x="3084" y="8129"/>
                  </a:cubicBezTo>
                  <a:cubicBezTo>
                    <a:pt x="3123" y="8149"/>
                    <a:pt x="3203" y="8189"/>
                    <a:pt x="3283" y="8209"/>
                  </a:cubicBezTo>
                  <a:cubicBezTo>
                    <a:pt x="3442" y="8030"/>
                    <a:pt x="3442" y="7831"/>
                    <a:pt x="3442" y="7632"/>
                  </a:cubicBezTo>
                  <a:cubicBezTo>
                    <a:pt x="3481" y="7174"/>
                    <a:pt x="3501" y="6737"/>
                    <a:pt x="3501" y="6299"/>
                  </a:cubicBezTo>
                  <a:cubicBezTo>
                    <a:pt x="3501" y="5543"/>
                    <a:pt x="3481" y="4807"/>
                    <a:pt x="3541" y="4051"/>
                  </a:cubicBezTo>
                  <a:cubicBezTo>
                    <a:pt x="3641" y="2977"/>
                    <a:pt x="3700" y="1923"/>
                    <a:pt x="3680" y="829"/>
                  </a:cubicBezTo>
                  <a:cubicBezTo>
                    <a:pt x="3641" y="570"/>
                    <a:pt x="3601" y="331"/>
                    <a:pt x="3501" y="73"/>
                  </a:cubicBezTo>
                  <a:cubicBezTo>
                    <a:pt x="3246" y="59"/>
                    <a:pt x="3018" y="1"/>
                    <a:pt x="27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7562453" y="2773828"/>
              <a:ext cx="210915" cy="64255"/>
            </a:xfrm>
            <a:custGeom>
              <a:avLst/>
              <a:gdLst/>
              <a:ahLst/>
              <a:cxnLst/>
              <a:rect l="l" t="t" r="r" b="b"/>
              <a:pathLst>
                <a:path w="3362" h="1132" extrusionOk="0">
                  <a:moveTo>
                    <a:pt x="3168" y="0"/>
                  </a:moveTo>
                  <a:cubicBezTo>
                    <a:pt x="3123" y="0"/>
                    <a:pt x="3075" y="14"/>
                    <a:pt x="3024" y="36"/>
                  </a:cubicBezTo>
                  <a:cubicBezTo>
                    <a:pt x="2964" y="76"/>
                    <a:pt x="2884" y="135"/>
                    <a:pt x="2845" y="215"/>
                  </a:cubicBezTo>
                  <a:cubicBezTo>
                    <a:pt x="2562" y="498"/>
                    <a:pt x="2229" y="644"/>
                    <a:pt x="1857" y="644"/>
                  </a:cubicBezTo>
                  <a:cubicBezTo>
                    <a:pt x="1758" y="644"/>
                    <a:pt x="1656" y="634"/>
                    <a:pt x="1552" y="613"/>
                  </a:cubicBezTo>
                  <a:cubicBezTo>
                    <a:pt x="1273" y="553"/>
                    <a:pt x="1034" y="454"/>
                    <a:pt x="756" y="354"/>
                  </a:cubicBezTo>
                  <a:cubicBezTo>
                    <a:pt x="657" y="334"/>
                    <a:pt x="557" y="255"/>
                    <a:pt x="458" y="235"/>
                  </a:cubicBezTo>
                  <a:cubicBezTo>
                    <a:pt x="438" y="232"/>
                    <a:pt x="417" y="230"/>
                    <a:pt x="395" y="230"/>
                  </a:cubicBezTo>
                  <a:cubicBezTo>
                    <a:pt x="287" y="230"/>
                    <a:pt x="166" y="271"/>
                    <a:pt x="100" y="354"/>
                  </a:cubicBezTo>
                  <a:cubicBezTo>
                    <a:pt x="60" y="434"/>
                    <a:pt x="40" y="533"/>
                    <a:pt x="0" y="653"/>
                  </a:cubicBezTo>
                  <a:cubicBezTo>
                    <a:pt x="577" y="864"/>
                    <a:pt x="1116" y="1131"/>
                    <a:pt x="1708" y="1131"/>
                  </a:cubicBezTo>
                  <a:cubicBezTo>
                    <a:pt x="1729" y="1131"/>
                    <a:pt x="1750" y="1131"/>
                    <a:pt x="1770" y="1130"/>
                  </a:cubicBezTo>
                  <a:cubicBezTo>
                    <a:pt x="2467" y="1110"/>
                    <a:pt x="3064" y="832"/>
                    <a:pt x="3362" y="155"/>
                  </a:cubicBezTo>
                  <a:cubicBezTo>
                    <a:pt x="3311" y="42"/>
                    <a:pt x="3245" y="0"/>
                    <a:pt x="316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7637294" y="2644862"/>
              <a:ext cx="36261" cy="101662"/>
            </a:xfrm>
            <a:custGeom>
              <a:avLst/>
              <a:gdLst/>
              <a:ahLst/>
              <a:cxnLst/>
              <a:rect l="l" t="t" r="r" b="b"/>
              <a:pathLst>
                <a:path w="578" h="1791" extrusionOk="0">
                  <a:moveTo>
                    <a:pt x="200" y="0"/>
                  </a:moveTo>
                  <a:cubicBezTo>
                    <a:pt x="160" y="0"/>
                    <a:pt x="100" y="40"/>
                    <a:pt x="60" y="100"/>
                  </a:cubicBezTo>
                  <a:cubicBezTo>
                    <a:pt x="40" y="120"/>
                    <a:pt x="1" y="160"/>
                    <a:pt x="1" y="219"/>
                  </a:cubicBezTo>
                  <a:cubicBezTo>
                    <a:pt x="40" y="697"/>
                    <a:pt x="40" y="1194"/>
                    <a:pt x="60" y="1652"/>
                  </a:cubicBezTo>
                  <a:cubicBezTo>
                    <a:pt x="60" y="1711"/>
                    <a:pt x="140" y="1731"/>
                    <a:pt x="180" y="1791"/>
                  </a:cubicBezTo>
                  <a:cubicBezTo>
                    <a:pt x="259" y="1731"/>
                    <a:pt x="379" y="1711"/>
                    <a:pt x="498" y="1652"/>
                  </a:cubicBezTo>
                  <a:cubicBezTo>
                    <a:pt x="577" y="1214"/>
                    <a:pt x="558" y="756"/>
                    <a:pt x="498" y="319"/>
                  </a:cubicBezTo>
                  <a:cubicBezTo>
                    <a:pt x="478" y="219"/>
                    <a:pt x="438" y="120"/>
                    <a:pt x="379" y="40"/>
                  </a:cubicBezTo>
                  <a:cubicBezTo>
                    <a:pt x="359" y="20"/>
                    <a:pt x="259" y="0"/>
                    <a:pt x="20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7708433" y="2526283"/>
              <a:ext cx="93663" cy="41153"/>
            </a:xfrm>
            <a:custGeom>
              <a:avLst/>
              <a:gdLst/>
              <a:ahLst/>
              <a:cxnLst/>
              <a:rect l="l" t="t" r="r" b="b"/>
              <a:pathLst>
                <a:path w="1493" h="725" extrusionOk="0">
                  <a:moveTo>
                    <a:pt x="319" y="1"/>
                  </a:moveTo>
                  <a:cubicBezTo>
                    <a:pt x="219" y="41"/>
                    <a:pt x="120" y="60"/>
                    <a:pt x="60" y="140"/>
                  </a:cubicBezTo>
                  <a:cubicBezTo>
                    <a:pt x="0" y="259"/>
                    <a:pt x="60" y="418"/>
                    <a:pt x="199" y="458"/>
                  </a:cubicBezTo>
                  <a:cubicBezTo>
                    <a:pt x="458" y="558"/>
                    <a:pt x="737" y="637"/>
                    <a:pt x="1035" y="717"/>
                  </a:cubicBezTo>
                  <a:cubicBezTo>
                    <a:pt x="1055" y="722"/>
                    <a:pt x="1077" y="724"/>
                    <a:pt x="1101" y="724"/>
                  </a:cubicBezTo>
                  <a:cubicBezTo>
                    <a:pt x="1173" y="724"/>
                    <a:pt x="1259" y="702"/>
                    <a:pt x="1333" y="657"/>
                  </a:cubicBezTo>
                  <a:cubicBezTo>
                    <a:pt x="1413" y="637"/>
                    <a:pt x="1492" y="558"/>
                    <a:pt x="1492" y="498"/>
                  </a:cubicBezTo>
                  <a:cubicBezTo>
                    <a:pt x="1492" y="438"/>
                    <a:pt x="1433" y="319"/>
                    <a:pt x="1393" y="299"/>
                  </a:cubicBezTo>
                  <a:cubicBezTo>
                    <a:pt x="1035" y="200"/>
                    <a:pt x="717" y="100"/>
                    <a:pt x="498" y="21"/>
                  </a:cubicBezTo>
                  <a:cubicBezTo>
                    <a:pt x="339" y="21"/>
                    <a:pt x="319" y="1"/>
                    <a:pt x="31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7516532" y="2595080"/>
              <a:ext cx="67189" cy="53243"/>
            </a:xfrm>
            <a:custGeom>
              <a:avLst/>
              <a:gdLst/>
              <a:ahLst/>
              <a:cxnLst/>
              <a:rect l="l" t="t" r="r" b="b"/>
              <a:pathLst>
                <a:path w="1071" h="938" extrusionOk="0">
                  <a:moveTo>
                    <a:pt x="471" y="1"/>
                  </a:moveTo>
                  <a:cubicBezTo>
                    <a:pt x="160" y="1"/>
                    <a:pt x="0" y="214"/>
                    <a:pt x="95" y="499"/>
                  </a:cubicBezTo>
                  <a:cubicBezTo>
                    <a:pt x="135" y="619"/>
                    <a:pt x="215" y="738"/>
                    <a:pt x="294" y="818"/>
                  </a:cubicBezTo>
                  <a:cubicBezTo>
                    <a:pt x="334" y="897"/>
                    <a:pt x="454" y="937"/>
                    <a:pt x="553" y="937"/>
                  </a:cubicBezTo>
                  <a:cubicBezTo>
                    <a:pt x="772" y="937"/>
                    <a:pt x="991" y="738"/>
                    <a:pt x="1030" y="579"/>
                  </a:cubicBezTo>
                  <a:cubicBezTo>
                    <a:pt x="1070" y="420"/>
                    <a:pt x="931" y="201"/>
                    <a:pt x="772" y="102"/>
                  </a:cubicBezTo>
                  <a:cubicBezTo>
                    <a:pt x="692" y="42"/>
                    <a:pt x="573" y="22"/>
                    <a:pt x="513" y="2"/>
                  </a:cubicBezTo>
                  <a:cubicBezTo>
                    <a:pt x="499" y="1"/>
                    <a:pt x="485" y="1"/>
                    <a:pt x="47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7717153" y="2592356"/>
              <a:ext cx="74968" cy="52335"/>
            </a:xfrm>
            <a:custGeom>
              <a:avLst/>
              <a:gdLst/>
              <a:ahLst/>
              <a:cxnLst/>
              <a:rect l="l" t="t" r="r" b="b"/>
              <a:pathLst>
                <a:path w="1195" h="922" extrusionOk="0">
                  <a:moveTo>
                    <a:pt x="506" y="0"/>
                  </a:moveTo>
                  <a:cubicBezTo>
                    <a:pt x="463" y="0"/>
                    <a:pt x="418" y="10"/>
                    <a:pt x="379" y="30"/>
                  </a:cubicBezTo>
                  <a:cubicBezTo>
                    <a:pt x="120" y="90"/>
                    <a:pt x="1" y="468"/>
                    <a:pt x="120" y="727"/>
                  </a:cubicBezTo>
                  <a:cubicBezTo>
                    <a:pt x="183" y="852"/>
                    <a:pt x="316" y="922"/>
                    <a:pt x="461" y="922"/>
                  </a:cubicBezTo>
                  <a:cubicBezTo>
                    <a:pt x="546" y="922"/>
                    <a:pt x="636" y="897"/>
                    <a:pt x="717" y="846"/>
                  </a:cubicBezTo>
                  <a:cubicBezTo>
                    <a:pt x="876" y="746"/>
                    <a:pt x="995" y="587"/>
                    <a:pt x="1194" y="428"/>
                  </a:cubicBezTo>
                  <a:cubicBezTo>
                    <a:pt x="1015" y="269"/>
                    <a:pt x="916" y="189"/>
                    <a:pt x="856" y="130"/>
                  </a:cubicBezTo>
                  <a:cubicBezTo>
                    <a:pt x="777" y="70"/>
                    <a:pt x="697" y="50"/>
                    <a:pt x="617" y="30"/>
                  </a:cubicBezTo>
                  <a:cubicBezTo>
                    <a:pt x="588" y="10"/>
                    <a:pt x="548" y="0"/>
                    <a:pt x="50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7485040" y="2526567"/>
              <a:ext cx="107402" cy="41891"/>
            </a:xfrm>
            <a:custGeom>
              <a:avLst/>
              <a:gdLst/>
              <a:ahLst/>
              <a:cxnLst/>
              <a:rect l="l" t="t" r="r" b="b"/>
              <a:pathLst>
                <a:path w="1712" h="738" extrusionOk="0">
                  <a:moveTo>
                    <a:pt x="1460" y="1"/>
                  </a:moveTo>
                  <a:cubicBezTo>
                    <a:pt x="1428" y="1"/>
                    <a:pt x="1393" y="6"/>
                    <a:pt x="1373" y="16"/>
                  </a:cubicBezTo>
                  <a:cubicBezTo>
                    <a:pt x="975" y="135"/>
                    <a:pt x="538" y="234"/>
                    <a:pt x="140" y="374"/>
                  </a:cubicBezTo>
                  <a:cubicBezTo>
                    <a:pt x="100" y="413"/>
                    <a:pt x="80" y="513"/>
                    <a:pt x="1" y="612"/>
                  </a:cubicBezTo>
                  <a:cubicBezTo>
                    <a:pt x="155" y="712"/>
                    <a:pt x="285" y="738"/>
                    <a:pt x="397" y="738"/>
                  </a:cubicBezTo>
                  <a:cubicBezTo>
                    <a:pt x="487" y="738"/>
                    <a:pt x="566" y="721"/>
                    <a:pt x="637" y="712"/>
                  </a:cubicBezTo>
                  <a:cubicBezTo>
                    <a:pt x="916" y="632"/>
                    <a:pt x="1174" y="533"/>
                    <a:pt x="1433" y="453"/>
                  </a:cubicBezTo>
                  <a:cubicBezTo>
                    <a:pt x="1513" y="433"/>
                    <a:pt x="1572" y="413"/>
                    <a:pt x="1612" y="354"/>
                  </a:cubicBezTo>
                  <a:cubicBezTo>
                    <a:pt x="1672" y="314"/>
                    <a:pt x="1711" y="234"/>
                    <a:pt x="1692" y="195"/>
                  </a:cubicBezTo>
                  <a:cubicBezTo>
                    <a:pt x="1672" y="115"/>
                    <a:pt x="1612" y="55"/>
                    <a:pt x="1532" y="16"/>
                  </a:cubicBezTo>
                  <a:cubicBezTo>
                    <a:pt x="1522" y="6"/>
                    <a:pt x="1493" y="1"/>
                    <a:pt x="146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7352799" y="2355767"/>
              <a:ext cx="203450" cy="163533"/>
            </a:xfrm>
            <a:custGeom>
              <a:avLst/>
              <a:gdLst/>
              <a:ahLst/>
              <a:cxnLst/>
              <a:rect l="l" t="t" r="r" b="b"/>
              <a:pathLst>
                <a:path w="3243" h="2881" extrusionOk="0">
                  <a:moveTo>
                    <a:pt x="3044" y="1"/>
                  </a:moveTo>
                  <a:cubicBezTo>
                    <a:pt x="2904" y="200"/>
                    <a:pt x="2785" y="439"/>
                    <a:pt x="2626" y="637"/>
                  </a:cubicBezTo>
                  <a:cubicBezTo>
                    <a:pt x="2308" y="1095"/>
                    <a:pt x="1950" y="1572"/>
                    <a:pt x="1432" y="1851"/>
                  </a:cubicBezTo>
                  <a:cubicBezTo>
                    <a:pt x="1114" y="2030"/>
                    <a:pt x="796" y="2149"/>
                    <a:pt x="458" y="2328"/>
                  </a:cubicBezTo>
                  <a:cubicBezTo>
                    <a:pt x="318" y="2428"/>
                    <a:pt x="159" y="2547"/>
                    <a:pt x="20" y="2667"/>
                  </a:cubicBezTo>
                  <a:cubicBezTo>
                    <a:pt x="0" y="2706"/>
                    <a:pt x="0" y="2766"/>
                    <a:pt x="20" y="2806"/>
                  </a:cubicBezTo>
                  <a:cubicBezTo>
                    <a:pt x="40" y="2846"/>
                    <a:pt x="100" y="2865"/>
                    <a:pt x="119" y="2865"/>
                  </a:cubicBezTo>
                  <a:cubicBezTo>
                    <a:pt x="139" y="2875"/>
                    <a:pt x="164" y="2880"/>
                    <a:pt x="187" y="2880"/>
                  </a:cubicBezTo>
                  <a:cubicBezTo>
                    <a:pt x="209" y="2880"/>
                    <a:pt x="229" y="2875"/>
                    <a:pt x="239" y="2865"/>
                  </a:cubicBezTo>
                  <a:cubicBezTo>
                    <a:pt x="836" y="2527"/>
                    <a:pt x="1452" y="2209"/>
                    <a:pt x="2049" y="1811"/>
                  </a:cubicBezTo>
                  <a:cubicBezTo>
                    <a:pt x="2606" y="1433"/>
                    <a:pt x="2944" y="876"/>
                    <a:pt x="3203" y="279"/>
                  </a:cubicBezTo>
                  <a:cubicBezTo>
                    <a:pt x="3243" y="240"/>
                    <a:pt x="3203" y="140"/>
                    <a:pt x="3183" y="41"/>
                  </a:cubicBezTo>
                  <a:cubicBezTo>
                    <a:pt x="3123" y="41"/>
                    <a:pt x="3103" y="1"/>
                    <a:pt x="304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7720917" y="2370468"/>
              <a:ext cx="168506" cy="138273"/>
            </a:xfrm>
            <a:custGeom>
              <a:avLst/>
              <a:gdLst/>
              <a:ahLst/>
              <a:cxnLst/>
              <a:rect l="l" t="t" r="r" b="b"/>
              <a:pathLst>
                <a:path w="2686" h="2436" extrusionOk="0">
                  <a:moveTo>
                    <a:pt x="219" y="1"/>
                  </a:moveTo>
                  <a:cubicBezTo>
                    <a:pt x="120" y="20"/>
                    <a:pt x="40" y="60"/>
                    <a:pt x="20" y="180"/>
                  </a:cubicBezTo>
                  <a:cubicBezTo>
                    <a:pt x="0" y="518"/>
                    <a:pt x="60" y="856"/>
                    <a:pt x="259" y="1095"/>
                  </a:cubicBezTo>
                  <a:cubicBezTo>
                    <a:pt x="756" y="1751"/>
                    <a:pt x="1453" y="2149"/>
                    <a:pt x="2209" y="2408"/>
                  </a:cubicBezTo>
                  <a:lnTo>
                    <a:pt x="2288" y="2408"/>
                  </a:lnTo>
                  <a:cubicBezTo>
                    <a:pt x="2335" y="2423"/>
                    <a:pt x="2384" y="2436"/>
                    <a:pt x="2432" y="2436"/>
                  </a:cubicBezTo>
                  <a:cubicBezTo>
                    <a:pt x="2507" y="2436"/>
                    <a:pt x="2578" y="2405"/>
                    <a:pt x="2626" y="2308"/>
                  </a:cubicBezTo>
                  <a:cubicBezTo>
                    <a:pt x="2686" y="2248"/>
                    <a:pt x="2606" y="2109"/>
                    <a:pt x="2388" y="2010"/>
                  </a:cubicBezTo>
                  <a:cubicBezTo>
                    <a:pt x="2328" y="1990"/>
                    <a:pt x="2248" y="1990"/>
                    <a:pt x="2209" y="1970"/>
                  </a:cubicBezTo>
                  <a:cubicBezTo>
                    <a:pt x="1114" y="1492"/>
                    <a:pt x="657" y="1075"/>
                    <a:pt x="21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7757114" y="2337205"/>
              <a:ext cx="126097" cy="103762"/>
            </a:xfrm>
            <a:custGeom>
              <a:avLst/>
              <a:gdLst/>
              <a:ahLst/>
              <a:cxnLst/>
              <a:rect l="l" t="t" r="r" b="b"/>
              <a:pathLst>
                <a:path w="2010" h="1828" extrusionOk="0">
                  <a:moveTo>
                    <a:pt x="115" y="1"/>
                  </a:moveTo>
                  <a:cubicBezTo>
                    <a:pt x="100" y="1"/>
                    <a:pt x="87" y="3"/>
                    <a:pt x="80" y="10"/>
                  </a:cubicBezTo>
                  <a:cubicBezTo>
                    <a:pt x="60" y="49"/>
                    <a:pt x="0" y="89"/>
                    <a:pt x="0" y="109"/>
                  </a:cubicBezTo>
                  <a:cubicBezTo>
                    <a:pt x="40" y="268"/>
                    <a:pt x="40" y="407"/>
                    <a:pt x="120" y="547"/>
                  </a:cubicBezTo>
                  <a:cubicBezTo>
                    <a:pt x="279" y="845"/>
                    <a:pt x="518" y="1104"/>
                    <a:pt x="716" y="1382"/>
                  </a:cubicBezTo>
                  <a:cubicBezTo>
                    <a:pt x="938" y="1692"/>
                    <a:pt x="1214" y="1827"/>
                    <a:pt x="1586" y="1827"/>
                  </a:cubicBezTo>
                  <a:cubicBezTo>
                    <a:pt x="1715" y="1827"/>
                    <a:pt x="1856" y="1811"/>
                    <a:pt x="2009" y="1780"/>
                  </a:cubicBezTo>
                  <a:cubicBezTo>
                    <a:pt x="1811" y="1661"/>
                    <a:pt x="1731" y="1581"/>
                    <a:pt x="1651" y="1502"/>
                  </a:cubicBezTo>
                  <a:cubicBezTo>
                    <a:pt x="1075" y="1243"/>
                    <a:pt x="657" y="845"/>
                    <a:pt x="398" y="268"/>
                  </a:cubicBezTo>
                  <a:cubicBezTo>
                    <a:pt x="358" y="169"/>
                    <a:pt x="279" y="89"/>
                    <a:pt x="199" y="10"/>
                  </a:cubicBezTo>
                  <a:cubicBezTo>
                    <a:pt x="186" y="10"/>
                    <a:pt x="146" y="1"/>
                    <a:pt x="11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7383977" y="2350147"/>
              <a:ext cx="97365" cy="94907"/>
            </a:xfrm>
            <a:custGeom>
              <a:avLst/>
              <a:gdLst/>
              <a:ahLst/>
              <a:cxnLst/>
              <a:rect l="l" t="t" r="r" b="b"/>
              <a:pathLst>
                <a:path w="1552" h="1672" extrusionOk="0">
                  <a:moveTo>
                    <a:pt x="1453" y="0"/>
                  </a:moveTo>
                  <a:cubicBezTo>
                    <a:pt x="1413" y="40"/>
                    <a:pt x="1333" y="60"/>
                    <a:pt x="1313" y="120"/>
                  </a:cubicBezTo>
                  <a:cubicBezTo>
                    <a:pt x="1114" y="657"/>
                    <a:pt x="736" y="1035"/>
                    <a:pt x="239" y="1333"/>
                  </a:cubicBezTo>
                  <a:cubicBezTo>
                    <a:pt x="160" y="1373"/>
                    <a:pt x="100" y="1433"/>
                    <a:pt x="40" y="1473"/>
                  </a:cubicBezTo>
                  <a:cubicBezTo>
                    <a:pt x="20" y="1492"/>
                    <a:pt x="0" y="1572"/>
                    <a:pt x="20" y="1612"/>
                  </a:cubicBezTo>
                  <a:lnTo>
                    <a:pt x="160" y="1671"/>
                  </a:lnTo>
                  <a:cubicBezTo>
                    <a:pt x="160" y="1671"/>
                    <a:pt x="199" y="1652"/>
                    <a:pt x="219" y="1652"/>
                  </a:cubicBezTo>
                  <a:cubicBezTo>
                    <a:pt x="756" y="1333"/>
                    <a:pt x="1194" y="916"/>
                    <a:pt x="1512" y="359"/>
                  </a:cubicBezTo>
                  <a:cubicBezTo>
                    <a:pt x="1552" y="259"/>
                    <a:pt x="1532" y="120"/>
                    <a:pt x="1552" y="40"/>
                  </a:cubicBezTo>
                  <a:cubicBezTo>
                    <a:pt x="1512" y="0"/>
                    <a:pt x="1472" y="0"/>
                    <a:pt x="145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954708" y="1949002"/>
              <a:ext cx="1331613" cy="1537165"/>
            </a:xfrm>
            <a:custGeom>
              <a:avLst/>
              <a:gdLst/>
              <a:ahLst/>
              <a:cxnLst/>
              <a:rect l="l" t="t" r="r" b="b"/>
              <a:pathLst>
                <a:path w="21226" h="24814" extrusionOk="0">
                  <a:moveTo>
                    <a:pt x="11364" y="2319"/>
                  </a:moveTo>
                  <a:cubicBezTo>
                    <a:pt x="11394" y="2319"/>
                    <a:pt x="11425" y="2321"/>
                    <a:pt x="11458" y="2328"/>
                  </a:cubicBezTo>
                  <a:cubicBezTo>
                    <a:pt x="12254" y="2487"/>
                    <a:pt x="13070" y="2586"/>
                    <a:pt x="13846" y="2865"/>
                  </a:cubicBezTo>
                  <a:cubicBezTo>
                    <a:pt x="15019" y="3282"/>
                    <a:pt x="16133" y="3760"/>
                    <a:pt x="17128" y="4496"/>
                  </a:cubicBezTo>
                  <a:cubicBezTo>
                    <a:pt x="18540" y="5570"/>
                    <a:pt x="19615" y="6883"/>
                    <a:pt x="20231" y="8574"/>
                  </a:cubicBezTo>
                  <a:cubicBezTo>
                    <a:pt x="20669" y="9748"/>
                    <a:pt x="20828" y="10961"/>
                    <a:pt x="20967" y="12175"/>
                  </a:cubicBezTo>
                  <a:cubicBezTo>
                    <a:pt x="20987" y="12354"/>
                    <a:pt x="20967" y="12552"/>
                    <a:pt x="20927" y="12732"/>
                  </a:cubicBezTo>
                  <a:cubicBezTo>
                    <a:pt x="20888" y="13328"/>
                    <a:pt x="20868" y="13945"/>
                    <a:pt x="20669" y="14462"/>
                  </a:cubicBezTo>
                  <a:cubicBezTo>
                    <a:pt x="20609" y="14920"/>
                    <a:pt x="20490" y="15357"/>
                    <a:pt x="20331" y="15795"/>
                  </a:cubicBezTo>
                  <a:cubicBezTo>
                    <a:pt x="20092" y="16531"/>
                    <a:pt x="19774" y="17227"/>
                    <a:pt x="19316" y="17884"/>
                  </a:cubicBezTo>
                  <a:cubicBezTo>
                    <a:pt x="18998" y="18341"/>
                    <a:pt x="18680" y="18799"/>
                    <a:pt x="18282" y="19197"/>
                  </a:cubicBezTo>
                  <a:cubicBezTo>
                    <a:pt x="18182" y="19316"/>
                    <a:pt x="18043" y="19435"/>
                    <a:pt x="17944" y="19575"/>
                  </a:cubicBezTo>
                  <a:cubicBezTo>
                    <a:pt x="17546" y="20072"/>
                    <a:pt x="17088" y="20410"/>
                    <a:pt x="16551" y="20768"/>
                  </a:cubicBezTo>
                  <a:cubicBezTo>
                    <a:pt x="16133" y="21067"/>
                    <a:pt x="15656" y="21325"/>
                    <a:pt x="15218" y="21584"/>
                  </a:cubicBezTo>
                  <a:cubicBezTo>
                    <a:pt x="14900" y="21763"/>
                    <a:pt x="14542" y="21902"/>
                    <a:pt x="14224" y="22021"/>
                  </a:cubicBezTo>
                  <a:cubicBezTo>
                    <a:pt x="13726" y="22220"/>
                    <a:pt x="13229" y="22419"/>
                    <a:pt x="12712" y="22578"/>
                  </a:cubicBezTo>
                  <a:cubicBezTo>
                    <a:pt x="12269" y="22709"/>
                    <a:pt x="11818" y="22788"/>
                    <a:pt x="11358" y="22788"/>
                  </a:cubicBezTo>
                  <a:cubicBezTo>
                    <a:pt x="11115" y="22788"/>
                    <a:pt x="10870" y="22766"/>
                    <a:pt x="10623" y="22718"/>
                  </a:cubicBezTo>
                  <a:cubicBezTo>
                    <a:pt x="10165" y="22658"/>
                    <a:pt x="9688" y="22618"/>
                    <a:pt x="9231" y="22578"/>
                  </a:cubicBezTo>
                  <a:cubicBezTo>
                    <a:pt x="8395" y="22499"/>
                    <a:pt x="7639" y="22200"/>
                    <a:pt x="6883" y="21803"/>
                  </a:cubicBezTo>
                  <a:cubicBezTo>
                    <a:pt x="6465" y="21564"/>
                    <a:pt x="6048" y="21325"/>
                    <a:pt x="5610" y="21086"/>
                  </a:cubicBezTo>
                  <a:cubicBezTo>
                    <a:pt x="4516" y="20410"/>
                    <a:pt x="3501" y="19694"/>
                    <a:pt x="2765" y="18620"/>
                  </a:cubicBezTo>
                  <a:cubicBezTo>
                    <a:pt x="2666" y="18500"/>
                    <a:pt x="2586" y="18341"/>
                    <a:pt x="2487" y="18222"/>
                  </a:cubicBezTo>
                  <a:cubicBezTo>
                    <a:pt x="2288" y="17924"/>
                    <a:pt x="2109" y="17605"/>
                    <a:pt x="1890" y="17327"/>
                  </a:cubicBezTo>
                  <a:cubicBezTo>
                    <a:pt x="1532" y="16929"/>
                    <a:pt x="1333" y="16451"/>
                    <a:pt x="1174" y="15954"/>
                  </a:cubicBezTo>
                  <a:cubicBezTo>
                    <a:pt x="915" y="15258"/>
                    <a:pt x="816" y="14522"/>
                    <a:pt x="637" y="13806"/>
                  </a:cubicBezTo>
                  <a:cubicBezTo>
                    <a:pt x="498" y="13149"/>
                    <a:pt x="418" y="12513"/>
                    <a:pt x="418" y="11856"/>
                  </a:cubicBezTo>
                  <a:cubicBezTo>
                    <a:pt x="418" y="11478"/>
                    <a:pt x="478" y="11120"/>
                    <a:pt x="537" y="10742"/>
                  </a:cubicBezTo>
                  <a:cubicBezTo>
                    <a:pt x="736" y="9768"/>
                    <a:pt x="1035" y="8852"/>
                    <a:pt x="1532" y="7997"/>
                  </a:cubicBezTo>
                  <a:cubicBezTo>
                    <a:pt x="2009" y="7201"/>
                    <a:pt x="2527" y="6445"/>
                    <a:pt x="3064" y="5690"/>
                  </a:cubicBezTo>
                  <a:cubicBezTo>
                    <a:pt x="3521" y="5053"/>
                    <a:pt x="4178" y="4556"/>
                    <a:pt x="4814" y="4098"/>
                  </a:cubicBezTo>
                  <a:cubicBezTo>
                    <a:pt x="5610" y="3561"/>
                    <a:pt x="6485" y="3163"/>
                    <a:pt x="7380" y="2825"/>
                  </a:cubicBezTo>
                  <a:cubicBezTo>
                    <a:pt x="7997" y="2606"/>
                    <a:pt x="8634" y="2487"/>
                    <a:pt x="9290" y="2467"/>
                  </a:cubicBezTo>
                  <a:cubicBezTo>
                    <a:pt x="9927" y="2467"/>
                    <a:pt x="10563" y="2387"/>
                    <a:pt x="11180" y="2328"/>
                  </a:cubicBezTo>
                  <a:cubicBezTo>
                    <a:pt x="11246" y="2328"/>
                    <a:pt x="11304" y="2319"/>
                    <a:pt x="11364" y="2319"/>
                  </a:cubicBezTo>
                  <a:close/>
                  <a:moveTo>
                    <a:pt x="11180" y="0"/>
                  </a:moveTo>
                  <a:cubicBezTo>
                    <a:pt x="11140" y="219"/>
                    <a:pt x="11081" y="438"/>
                    <a:pt x="11061" y="657"/>
                  </a:cubicBezTo>
                  <a:cubicBezTo>
                    <a:pt x="11041" y="875"/>
                    <a:pt x="11041" y="1074"/>
                    <a:pt x="11041" y="1273"/>
                  </a:cubicBezTo>
                  <a:cubicBezTo>
                    <a:pt x="11041" y="1532"/>
                    <a:pt x="11041" y="1791"/>
                    <a:pt x="10842" y="2069"/>
                  </a:cubicBezTo>
                  <a:cubicBezTo>
                    <a:pt x="10703" y="2079"/>
                    <a:pt x="10563" y="2084"/>
                    <a:pt x="10422" y="2084"/>
                  </a:cubicBezTo>
                  <a:cubicBezTo>
                    <a:pt x="10280" y="2084"/>
                    <a:pt x="10136" y="2079"/>
                    <a:pt x="9986" y="2069"/>
                  </a:cubicBezTo>
                  <a:cubicBezTo>
                    <a:pt x="8773" y="2109"/>
                    <a:pt x="7579" y="2308"/>
                    <a:pt x="6485" y="2885"/>
                  </a:cubicBezTo>
                  <a:cubicBezTo>
                    <a:pt x="6326" y="2964"/>
                    <a:pt x="6187" y="3004"/>
                    <a:pt x="6028" y="3064"/>
                  </a:cubicBezTo>
                  <a:cubicBezTo>
                    <a:pt x="5670" y="3163"/>
                    <a:pt x="5312" y="3382"/>
                    <a:pt x="4993" y="3601"/>
                  </a:cubicBezTo>
                  <a:cubicBezTo>
                    <a:pt x="4834" y="3700"/>
                    <a:pt x="4695" y="3859"/>
                    <a:pt x="4516" y="3959"/>
                  </a:cubicBezTo>
                  <a:cubicBezTo>
                    <a:pt x="3840" y="4377"/>
                    <a:pt x="3302" y="4914"/>
                    <a:pt x="2785" y="5491"/>
                  </a:cubicBezTo>
                  <a:cubicBezTo>
                    <a:pt x="2646" y="5610"/>
                    <a:pt x="2586" y="5769"/>
                    <a:pt x="2487" y="5888"/>
                  </a:cubicBezTo>
                  <a:cubicBezTo>
                    <a:pt x="2228" y="6306"/>
                    <a:pt x="1950" y="6704"/>
                    <a:pt x="1711" y="7142"/>
                  </a:cubicBezTo>
                  <a:cubicBezTo>
                    <a:pt x="1194" y="7957"/>
                    <a:pt x="736" y="8793"/>
                    <a:pt x="458" y="9728"/>
                  </a:cubicBezTo>
                  <a:cubicBezTo>
                    <a:pt x="120" y="10842"/>
                    <a:pt x="0" y="11976"/>
                    <a:pt x="199" y="13149"/>
                  </a:cubicBezTo>
                  <a:cubicBezTo>
                    <a:pt x="319" y="13826"/>
                    <a:pt x="458" y="14502"/>
                    <a:pt x="597" y="15158"/>
                  </a:cubicBezTo>
                  <a:cubicBezTo>
                    <a:pt x="697" y="15795"/>
                    <a:pt x="955" y="16332"/>
                    <a:pt x="1194" y="16909"/>
                  </a:cubicBezTo>
                  <a:cubicBezTo>
                    <a:pt x="1234" y="17028"/>
                    <a:pt x="1313" y="17128"/>
                    <a:pt x="1393" y="17227"/>
                  </a:cubicBezTo>
                  <a:cubicBezTo>
                    <a:pt x="1592" y="17526"/>
                    <a:pt x="1811" y="17784"/>
                    <a:pt x="1990" y="18083"/>
                  </a:cubicBezTo>
                  <a:cubicBezTo>
                    <a:pt x="2387" y="18779"/>
                    <a:pt x="2885" y="19396"/>
                    <a:pt x="3442" y="19933"/>
                  </a:cubicBezTo>
                  <a:cubicBezTo>
                    <a:pt x="4138" y="20609"/>
                    <a:pt x="4934" y="21126"/>
                    <a:pt x="5789" y="21604"/>
                  </a:cubicBezTo>
                  <a:cubicBezTo>
                    <a:pt x="5988" y="21703"/>
                    <a:pt x="6207" y="21803"/>
                    <a:pt x="6406" y="21922"/>
                  </a:cubicBezTo>
                  <a:cubicBezTo>
                    <a:pt x="7480" y="22578"/>
                    <a:pt x="8654" y="22917"/>
                    <a:pt x="9887" y="23016"/>
                  </a:cubicBezTo>
                  <a:cubicBezTo>
                    <a:pt x="10205" y="23056"/>
                    <a:pt x="10543" y="23056"/>
                    <a:pt x="10842" y="23175"/>
                  </a:cubicBezTo>
                  <a:cubicBezTo>
                    <a:pt x="10941" y="23493"/>
                    <a:pt x="10941" y="23772"/>
                    <a:pt x="10882" y="24070"/>
                  </a:cubicBezTo>
                  <a:cubicBezTo>
                    <a:pt x="10862" y="24210"/>
                    <a:pt x="10842" y="24369"/>
                    <a:pt x="10842" y="24548"/>
                  </a:cubicBezTo>
                  <a:cubicBezTo>
                    <a:pt x="10842" y="24688"/>
                    <a:pt x="10888" y="24813"/>
                    <a:pt x="10968" y="24813"/>
                  </a:cubicBezTo>
                  <a:cubicBezTo>
                    <a:pt x="10978" y="24813"/>
                    <a:pt x="10989" y="24811"/>
                    <a:pt x="11001" y="24806"/>
                  </a:cubicBezTo>
                  <a:cubicBezTo>
                    <a:pt x="11140" y="24767"/>
                    <a:pt x="11140" y="24647"/>
                    <a:pt x="11140" y="24548"/>
                  </a:cubicBezTo>
                  <a:cubicBezTo>
                    <a:pt x="11160" y="24090"/>
                    <a:pt x="11200" y="23673"/>
                    <a:pt x="11260" y="23195"/>
                  </a:cubicBezTo>
                  <a:cubicBezTo>
                    <a:pt x="11399" y="23175"/>
                    <a:pt x="11498" y="23155"/>
                    <a:pt x="11598" y="23155"/>
                  </a:cubicBezTo>
                  <a:cubicBezTo>
                    <a:pt x="12354" y="23096"/>
                    <a:pt x="13090" y="22877"/>
                    <a:pt x="13786" y="22598"/>
                  </a:cubicBezTo>
                  <a:cubicBezTo>
                    <a:pt x="14741" y="22220"/>
                    <a:pt x="15636" y="21783"/>
                    <a:pt x="16511" y="21246"/>
                  </a:cubicBezTo>
                  <a:cubicBezTo>
                    <a:pt x="16949" y="20947"/>
                    <a:pt x="17347" y="20589"/>
                    <a:pt x="17804" y="20291"/>
                  </a:cubicBezTo>
                  <a:cubicBezTo>
                    <a:pt x="17944" y="20191"/>
                    <a:pt x="18043" y="20012"/>
                    <a:pt x="18162" y="19893"/>
                  </a:cubicBezTo>
                  <a:cubicBezTo>
                    <a:pt x="18361" y="19694"/>
                    <a:pt x="18540" y="19475"/>
                    <a:pt x="18739" y="19236"/>
                  </a:cubicBezTo>
                  <a:cubicBezTo>
                    <a:pt x="18958" y="19018"/>
                    <a:pt x="19217" y="18799"/>
                    <a:pt x="19396" y="18520"/>
                  </a:cubicBezTo>
                  <a:cubicBezTo>
                    <a:pt x="19933" y="17665"/>
                    <a:pt x="20430" y="16770"/>
                    <a:pt x="20729" y="15815"/>
                  </a:cubicBezTo>
                  <a:cubicBezTo>
                    <a:pt x="20788" y="15616"/>
                    <a:pt x="20888" y="15417"/>
                    <a:pt x="20908" y="15178"/>
                  </a:cubicBezTo>
                  <a:cubicBezTo>
                    <a:pt x="21027" y="14482"/>
                    <a:pt x="21106" y="13766"/>
                    <a:pt x="21206" y="13050"/>
                  </a:cubicBezTo>
                  <a:cubicBezTo>
                    <a:pt x="21226" y="12930"/>
                    <a:pt x="21226" y="12791"/>
                    <a:pt x="21226" y="12672"/>
                  </a:cubicBezTo>
                  <a:cubicBezTo>
                    <a:pt x="21206" y="12095"/>
                    <a:pt x="21186" y="11538"/>
                    <a:pt x="21106" y="10961"/>
                  </a:cubicBezTo>
                  <a:cubicBezTo>
                    <a:pt x="21047" y="10464"/>
                    <a:pt x="21007" y="9947"/>
                    <a:pt x="20828" y="9469"/>
                  </a:cubicBezTo>
                  <a:cubicBezTo>
                    <a:pt x="20729" y="9191"/>
                    <a:pt x="20649" y="8892"/>
                    <a:pt x="20549" y="8594"/>
                  </a:cubicBezTo>
                  <a:cubicBezTo>
                    <a:pt x="20251" y="7699"/>
                    <a:pt x="19853" y="6863"/>
                    <a:pt x="19296" y="6087"/>
                  </a:cubicBezTo>
                  <a:cubicBezTo>
                    <a:pt x="18839" y="5491"/>
                    <a:pt x="18302" y="4993"/>
                    <a:pt x="17725" y="4516"/>
                  </a:cubicBezTo>
                  <a:cubicBezTo>
                    <a:pt x="17048" y="3959"/>
                    <a:pt x="16312" y="3481"/>
                    <a:pt x="15477" y="3123"/>
                  </a:cubicBezTo>
                  <a:cubicBezTo>
                    <a:pt x="14721" y="2785"/>
                    <a:pt x="13925" y="2467"/>
                    <a:pt x="13090" y="2268"/>
                  </a:cubicBezTo>
                  <a:cubicBezTo>
                    <a:pt x="12791" y="2188"/>
                    <a:pt x="12473" y="2089"/>
                    <a:pt x="12155" y="2089"/>
                  </a:cubicBezTo>
                  <a:cubicBezTo>
                    <a:pt x="11896" y="2089"/>
                    <a:pt x="11657" y="2029"/>
                    <a:pt x="11458" y="1930"/>
                  </a:cubicBezTo>
                  <a:cubicBezTo>
                    <a:pt x="11439" y="1333"/>
                    <a:pt x="11399" y="776"/>
                    <a:pt x="11379" y="219"/>
                  </a:cubicBezTo>
                  <a:cubicBezTo>
                    <a:pt x="11379" y="120"/>
                    <a:pt x="11359" y="0"/>
                    <a:pt x="1118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9" name="Google Shape;359;p2"/>
          <p:cNvGrpSpPr/>
          <p:nvPr/>
        </p:nvGrpSpPr>
        <p:grpSpPr>
          <a:xfrm>
            <a:off x="3092448" y="1967636"/>
            <a:ext cx="1250059" cy="1660250"/>
            <a:chOff x="3924649" y="2043841"/>
            <a:chExt cx="1310471" cy="1660250"/>
          </a:xfrm>
        </p:grpSpPr>
        <p:sp>
          <p:nvSpPr>
            <p:cNvPr id="360" name="Google Shape;360;p2"/>
            <p:cNvSpPr/>
            <p:nvPr/>
          </p:nvSpPr>
          <p:spPr>
            <a:xfrm>
              <a:off x="4658450" y="2741353"/>
              <a:ext cx="161041" cy="210869"/>
            </a:xfrm>
            <a:custGeom>
              <a:avLst/>
              <a:gdLst/>
              <a:ahLst/>
              <a:cxnLst/>
              <a:rect l="l" t="t" r="r" b="b"/>
              <a:pathLst>
                <a:path w="2567" h="3404" extrusionOk="0">
                  <a:moveTo>
                    <a:pt x="2388" y="0"/>
                  </a:moveTo>
                  <a:cubicBezTo>
                    <a:pt x="2328" y="60"/>
                    <a:pt x="2269" y="80"/>
                    <a:pt x="2269" y="139"/>
                  </a:cubicBezTo>
                  <a:cubicBezTo>
                    <a:pt x="2169" y="537"/>
                    <a:pt x="1990" y="856"/>
                    <a:pt x="1771" y="1174"/>
                  </a:cubicBezTo>
                  <a:cubicBezTo>
                    <a:pt x="1294" y="1870"/>
                    <a:pt x="796" y="2606"/>
                    <a:pt x="140" y="3163"/>
                  </a:cubicBezTo>
                  <a:cubicBezTo>
                    <a:pt x="100" y="3223"/>
                    <a:pt x="80" y="3283"/>
                    <a:pt x="1" y="3402"/>
                  </a:cubicBezTo>
                  <a:cubicBezTo>
                    <a:pt x="21" y="3403"/>
                    <a:pt x="40" y="3403"/>
                    <a:pt x="60" y="3403"/>
                  </a:cubicBezTo>
                  <a:cubicBezTo>
                    <a:pt x="452" y="3403"/>
                    <a:pt x="793" y="3220"/>
                    <a:pt x="1115" y="3163"/>
                  </a:cubicBezTo>
                  <a:cubicBezTo>
                    <a:pt x="1513" y="3123"/>
                    <a:pt x="1891" y="3123"/>
                    <a:pt x="2269" y="3103"/>
                  </a:cubicBezTo>
                  <a:cubicBezTo>
                    <a:pt x="2428" y="2726"/>
                    <a:pt x="2428" y="2726"/>
                    <a:pt x="2428" y="2527"/>
                  </a:cubicBezTo>
                  <a:cubicBezTo>
                    <a:pt x="2467" y="2228"/>
                    <a:pt x="2467" y="1930"/>
                    <a:pt x="2467" y="1631"/>
                  </a:cubicBezTo>
                  <a:cubicBezTo>
                    <a:pt x="2467" y="1074"/>
                    <a:pt x="2567" y="517"/>
                    <a:pt x="2388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330205" y="2281605"/>
              <a:ext cx="503029" cy="280693"/>
            </a:xfrm>
            <a:custGeom>
              <a:avLst/>
              <a:gdLst/>
              <a:ahLst/>
              <a:cxnLst/>
              <a:rect l="l" t="t" r="r" b="b"/>
              <a:pathLst>
                <a:path w="8018" h="4280" extrusionOk="0">
                  <a:moveTo>
                    <a:pt x="3188" y="1"/>
                  </a:moveTo>
                  <a:cubicBezTo>
                    <a:pt x="3102" y="1"/>
                    <a:pt x="3014" y="8"/>
                    <a:pt x="2925" y="22"/>
                  </a:cubicBezTo>
                  <a:cubicBezTo>
                    <a:pt x="2726" y="42"/>
                    <a:pt x="2527" y="82"/>
                    <a:pt x="2348" y="141"/>
                  </a:cubicBezTo>
                  <a:cubicBezTo>
                    <a:pt x="1791" y="380"/>
                    <a:pt x="1374" y="738"/>
                    <a:pt x="956" y="1116"/>
                  </a:cubicBezTo>
                  <a:cubicBezTo>
                    <a:pt x="836" y="1216"/>
                    <a:pt x="757" y="1375"/>
                    <a:pt x="657" y="1494"/>
                  </a:cubicBezTo>
                  <a:cubicBezTo>
                    <a:pt x="260" y="2190"/>
                    <a:pt x="61" y="2926"/>
                    <a:pt x="1" y="3722"/>
                  </a:cubicBezTo>
                  <a:cubicBezTo>
                    <a:pt x="1" y="3822"/>
                    <a:pt x="41" y="3901"/>
                    <a:pt x="41" y="4060"/>
                  </a:cubicBezTo>
                  <a:cubicBezTo>
                    <a:pt x="299" y="3881"/>
                    <a:pt x="498" y="3682"/>
                    <a:pt x="737" y="3563"/>
                  </a:cubicBezTo>
                  <a:cubicBezTo>
                    <a:pt x="1713" y="3097"/>
                    <a:pt x="2735" y="2928"/>
                    <a:pt x="3681" y="2928"/>
                  </a:cubicBezTo>
                  <a:cubicBezTo>
                    <a:pt x="5762" y="2928"/>
                    <a:pt x="7473" y="3747"/>
                    <a:pt x="7501" y="4021"/>
                  </a:cubicBezTo>
                  <a:cubicBezTo>
                    <a:pt x="7540" y="4080"/>
                    <a:pt x="7620" y="4160"/>
                    <a:pt x="7719" y="4200"/>
                  </a:cubicBezTo>
                  <a:cubicBezTo>
                    <a:pt x="7759" y="4219"/>
                    <a:pt x="7819" y="4259"/>
                    <a:pt x="7898" y="4279"/>
                  </a:cubicBezTo>
                  <a:cubicBezTo>
                    <a:pt x="7998" y="4180"/>
                    <a:pt x="8018" y="4021"/>
                    <a:pt x="7998" y="3861"/>
                  </a:cubicBezTo>
                  <a:cubicBezTo>
                    <a:pt x="7958" y="3623"/>
                    <a:pt x="7958" y="3424"/>
                    <a:pt x="7938" y="3205"/>
                  </a:cubicBezTo>
                  <a:cubicBezTo>
                    <a:pt x="7918" y="2071"/>
                    <a:pt x="7421" y="1176"/>
                    <a:pt x="6446" y="539"/>
                  </a:cubicBezTo>
                  <a:cubicBezTo>
                    <a:pt x="6142" y="351"/>
                    <a:pt x="5805" y="226"/>
                    <a:pt x="5453" y="226"/>
                  </a:cubicBezTo>
                  <a:cubicBezTo>
                    <a:pt x="5322" y="226"/>
                    <a:pt x="5189" y="243"/>
                    <a:pt x="5054" y="281"/>
                  </a:cubicBezTo>
                  <a:cubicBezTo>
                    <a:pt x="4815" y="321"/>
                    <a:pt x="4556" y="400"/>
                    <a:pt x="4238" y="480"/>
                  </a:cubicBezTo>
                  <a:cubicBezTo>
                    <a:pt x="3944" y="153"/>
                    <a:pt x="3583" y="1"/>
                    <a:pt x="3188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090643" y="2262201"/>
              <a:ext cx="1032116" cy="1441890"/>
            </a:xfrm>
            <a:custGeom>
              <a:avLst/>
              <a:gdLst/>
              <a:ahLst/>
              <a:cxnLst/>
              <a:rect l="l" t="t" r="r" b="b"/>
              <a:pathLst>
                <a:path w="16452" h="23276" extrusionOk="0">
                  <a:moveTo>
                    <a:pt x="6999" y="380"/>
                  </a:moveTo>
                  <a:cubicBezTo>
                    <a:pt x="7400" y="380"/>
                    <a:pt x="7757" y="515"/>
                    <a:pt x="8057" y="832"/>
                  </a:cubicBezTo>
                  <a:cubicBezTo>
                    <a:pt x="8375" y="753"/>
                    <a:pt x="8594" y="693"/>
                    <a:pt x="8853" y="634"/>
                  </a:cubicBezTo>
                  <a:cubicBezTo>
                    <a:pt x="8983" y="602"/>
                    <a:pt x="9109" y="587"/>
                    <a:pt x="9232" y="587"/>
                  </a:cubicBezTo>
                  <a:cubicBezTo>
                    <a:pt x="9579" y="587"/>
                    <a:pt x="9902" y="706"/>
                    <a:pt x="10225" y="912"/>
                  </a:cubicBezTo>
                  <a:cubicBezTo>
                    <a:pt x="11160" y="1509"/>
                    <a:pt x="11658" y="2384"/>
                    <a:pt x="11658" y="3498"/>
                  </a:cubicBezTo>
                  <a:cubicBezTo>
                    <a:pt x="11658" y="3697"/>
                    <a:pt x="11678" y="3916"/>
                    <a:pt x="11717" y="4115"/>
                  </a:cubicBezTo>
                  <a:cubicBezTo>
                    <a:pt x="11717" y="4274"/>
                    <a:pt x="11717" y="4413"/>
                    <a:pt x="11618" y="4572"/>
                  </a:cubicBezTo>
                  <a:cubicBezTo>
                    <a:pt x="11538" y="4532"/>
                    <a:pt x="11479" y="4513"/>
                    <a:pt x="11439" y="4493"/>
                  </a:cubicBezTo>
                  <a:cubicBezTo>
                    <a:pt x="11359" y="4433"/>
                    <a:pt x="11280" y="4373"/>
                    <a:pt x="11240" y="4314"/>
                  </a:cubicBezTo>
                  <a:cubicBezTo>
                    <a:pt x="11220" y="3916"/>
                    <a:pt x="11180" y="3578"/>
                    <a:pt x="11160" y="3220"/>
                  </a:cubicBezTo>
                  <a:cubicBezTo>
                    <a:pt x="11160" y="3180"/>
                    <a:pt x="11160" y="3120"/>
                    <a:pt x="11141" y="3120"/>
                  </a:cubicBezTo>
                  <a:cubicBezTo>
                    <a:pt x="11081" y="3060"/>
                    <a:pt x="11021" y="3041"/>
                    <a:pt x="10961" y="3021"/>
                  </a:cubicBezTo>
                  <a:cubicBezTo>
                    <a:pt x="10942" y="3021"/>
                    <a:pt x="10862" y="3100"/>
                    <a:pt x="10862" y="3120"/>
                  </a:cubicBezTo>
                  <a:cubicBezTo>
                    <a:pt x="10842" y="3220"/>
                    <a:pt x="10842" y="3339"/>
                    <a:pt x="10842" y="3478"/>
                  </a:cubicBezTo>
                  <a:lnTo>
                    <a:pt x="10842" y="3975"/>
                  </a:lnTo>
                  <a:cubicBezTo>
                    <a:pt x="10829" y="3977"/>
                    <a:pt x="10816" y="3977"/>
                    <a:pt x="10803" y="3977"/>
                  </a:cubicBezTo>
                  <a:cubicBezTo>
                    <a:pt x="10571" y="3977"/>
                    <a:pt x="10457" y="3812"/>
                    <a:pt x="10325" y="3737"/>
                  </a:cubicBezTo>
                  <a:cubicBezTo>
                    <a:pt x="10265" y="3140"/>
                    <a:pt x="10225" y="2563"/>
                    <a:pt x="10186" y="2006"/>
                  </a:cubicBezTo>
                  <a:cubicBezTo>
                    <a:pt x="10139" y="1967"/>
                    <a:pt x="10096" y="1950"/>
                    <a:pt x="10059" y="1950"/>
                  </a:cubicBezTo>
                  <a:cubicBezTo>
                    <a:pt x="10001" y="1950"/>
                    <a:pt x="9959" y="1993"/>
                    <a:pt x="9947" y="2066"/>
                  </a:cubicBezTo>
                  <a:cubicBezTo>
                    <a:pt x="9927" y="2344"/>
                    <a:pt x="9887" y="2603"/>
                    <a:pt x="9887" y="2881"/>
                  </a:cubicBezTo>
                  <a:cubicBezTo>
                    <a:pt x="9887" y="3060"/>
                    <a:pt x="9967" y="3299"/>
                    <a:pt x="9867" y="3518"/>
                  </a:cubicBezTo>
                  <a:cubicBezTo>
                    <a:pt x="9818" y="3532"/>
                    <a:pt x="9771" y="3538"/>
                    <a:pt x="9726" y="3538"/>
                  </a:cubicBezTo>
                  <a:cubicBezTo>
                    <a:pt x="9518" y="3538"/>
                    <a:pt x="9354" y="3411"/>
                    <a:pt x="9191" y="3379"/>
                  </a:cubicBezTo>
                  <a:cubicBezTo>
                    <a:pt x="9092" y="2921"/>
                    <a:pt x="9052" y="2484"/>
                    <a:pt x="9072" y="2046"/>
                  </a:cubicBezTo>
                  <a:cubicBezTo>
                    <a:pt x="9072" y="1986"/>
                    <a:pt x="9072" y="1907"/>
                    <a:pt x="9052" y="1827"/>
                  </a:cubicBezTo>
                  <a:cubicBezTo>
                    <a:pt x="9032" y="1767"/>
                    <a:pt x="8972" y="1728"/>
                    <a:pt x="8932" y="1728"/>
                  </a:cubicBezTo>
                  <a:cubicBezTo>
                    <a:pt x="8853" y="1728"/>
                    <a:pt x="8753" y="1767"/>
                    <a:pt x="8753" y="1827"/>
                  </a:cubicBezTo>
                  <a:cubicBezTo>
                    <a:pt x="8733" y="1927"/>
                    <a:pt x="8733" y="2046"/>
                    <a:pt x="8733" y="2185"/>
                  </a:cubicBezTo>
                  <a:cubicBezTo>
                    <a:pt x="8733" y="2503"/>
                    <a:pt x="8733" y="2822"/>
                    <a:pt x="8694" y="3140"/>
                  </a:cubicBezTo>
                  <a:cubicBezTo>
                    <a:pt x="8638" y="3195"/>
                    <a:pt x="8577" y="3208"/>
                    <a:pt x="8516" y="3208"/>
                  </a:cubicBezTo>
                  <a:cubicBezTo>
                    <a:pt x="8468" y="3208"/>
                    <a:pt x="8420" y="3200"/>
                    <a:pt x="8375" y="3200"/>
                  </a:cubicBezTo>
                  <a:cubicBezTo>
                    <a:pt x="8276" y="3200"/>
                    <a:pt x="8157" y="3140"/>
                    <a:pt x="8057" y="3140"/>
                  </a:cubicBezTo>
                  <a:cubicBezTo>
                    <a:pt x="7938" y="2981"/>
                    <a:pt x="7958" y="2802"/>
                    <a:pt x="7958" y="2623"/>
                  </a:cubicBezTo>
                  <a:cubicBezTo>
                    <a:pt x="7958" y="2523"/>
                    <a:pt x="7978" y="2424"/>
                    <a:pt x="7958" y="2344"/>
                  </a:cubicBezTo>
                  <a:cubicBezTo>
                    <a:pt x="7938" y="2304"/>
                    <a:pt x="7858" y="2225"/>
                    <a:pt x="7799" y="2205"/>
                  </a:cubicBezTo>
                  <a:cubicBezTo>
                    <a:pt x="7793" y="2203"/>
                    <a:pt x="7788" y="2202"/>
                    <a:pt x="7782" y="2202"/>
                  </a:cubicBezTo>
                  <a:cubicBezTo>
                    <a:pt x="7722" y="2202"/>
                    <a:pt x="7639" y="2293"/>
                    <a:pt x="7639" y="2384"/>
                  </a:cubicBezTo>
                  <a:cubicBezTo>
                    <a:pt x="7639" y="2503"/>
                    <a:pt x="7659" y="2643"/>
                    <a:pt x="7659" y="2782"/>
                  </a:cubicBezTo>
                  <a:cubicBezTo>
                    <a:pt x="7659" y="3021"/>
                    <a:pt x="7580" y="3100"/>
                    <a:pt x="7301" y="3120"/>
                  </a:cubicBezTo>
                  <a:cubicBezTo>
                    <a:pt x="7242" y="3120"/>
                    <a:pt x="7162" y="3100"/>
                    <a:pt x="7082" y="3100"/>
                  </a:cubicBezTo>
                  <a:cubicBezTo>
                    <a:pt x="6903" y="2722"/>
                    <a:pt x="7063" y="2324"/>
                    <a:pt x="6864" y="1986"/>
                  </a:cubicBezTo>
                  <a:cubicBezTo>
                    <a:pt x="6832" y="1979"/>
                    <a:pt x="6803" y="1976"/>
                    <a:pt x="6778" y="1976"/>
                  </a:cubicBezTo>
                  <a:cubicBezTo>
                    <a:pt x="6659" y="1976"/>
                    <a:pt x="6605" y="2047"/>
                    <a:pt x="6605" y="2145"/>
                  </a:cubicBezTo>
                  <a:cubicBezTo>
                    <a:pt x="6585" y="2285"/>
                    <a:pt x="6645" y="2384"/>
                    <a:pt x="6645" y="2503"/>
                  </a:cubicBezTo>
                  <a:lnTo>
                    <a:pt x="6645" y="3140"/>
                  </a:lnTo>
                  <a:cubicBezTo>
                    <a:pt x="6466" y="3200"/>
                    <a:pt x="6287" y="3220"/>
                    <a:pt x="6167" y="3279"/>
                  </a:cubicBezTo>
                  <a:cubicBezTo>
                    <a:pt x="5968" y="3140"/>
                    <a:pt x="6008" y="2941"/>
                    <a:pt x="5988" y="2782"/>
                  </a:cubicBezTo>
                  <a:cubicBezTo>
                    <a:pt x="5968" y="2444"/>
                    <a:pt x="5909" y="2125"/>
                    <a:pt x="5869" y="1807"/>
                  </a:cubicBezTo>
                  <a:cubicBezTo>
                    <a:pt x="5869" y="1738"/>
                    <a:pt x="5831" y="1717"/>
                    <a:pt x="5735" y="1717"/>
                  </a:cubicBezTo>
                  <a:cubicBezTo>
                    <a:pt x="5692" y="1717"/>
                    <a:pt x="5638" y="1721"/>
                    <a:pt x="5571" y="1728"/>
                  </a:cubicBezTo>
                  <a:cubicBezTo>
                    <a:pt x="5610" y="2304"/>
                    <a:pt x="5690" y="2842"/>
                    <a:pt x="5590" y="3438"/>
                  </a:cubicBezTo>
                  <a:cubicBezTo>
                    <a:pt x="5471" y="3498"/>
                    <a:pt x="5312" y="3538"/>
                    <a:pt x="5193" y="3617"/>
                  </a:cubicBezTo>
                  <a:cubicBezTo>
                    <a:pt x="5133" y="3538"/>
                    <a:pt x="5093" y="3498"/>
                    <a:pt x="5093" y="3478"/>
                  </a:cubicBezTo>
                  <a:cubicBezTo>
                    <a:pt x="5073" y="3239"/>
                    <a:pt x="5073" y="3021"/>
                    <a:pt x="5033" y="2782"/>
                  </a:cubicBezTo>
                  <a:cubicBezTo>
                    <a:pt x="5033" y="2695"/>
                    <a:pt x="4988" y="2639"/>
                    <a:pt x="4924" y="2639"/>
                  </a:cubicBezTo>
                  <a:cubicBezTo>
                    <a:pt x="4914" y="2639"/>
                    <a:pt x="4904" y="2640"/>
                    <a:pt x="4894" y="2643"/>
                  </a:cubicBezTo>
                  <a:cubicBezTo>
                    <a:pt x="4815" y="2682"/>
                    <a:pt x="4735" y="2722"/>
                    <a:pt x="4715" y="2802"/>
                  </a:cubicBezTo>
                  <a:cubicBezTo>
                    <a:pt x="4695" y="2881"/>
                    <a:pt x="4715" y="2941"/>
                    <a:pt x="4715" y="3021"/>
                  </a:cubicBezTo>
                  <a:lnTo>
                    <a:pt x="4715" y="3916"/>
                  </a:lnTo>
                  <a:cubicBezTo>
                    <a:pt x="4496" y="4035"/>
                    <a:pt x="4317" y="4234"/>
                    <a:pt x="4039" y="4393"/>
                  </a:cubicBezTo>
                  <a:cubicBezTo>
                    <a:pt x="4039" y="4234"/>
                    <a:pt x="4019" y="4135"/>
                    <a:pt x="4019" y="4075"/>
                  </a:cubicBezTo>
                  <a:cubicBezTo>
                    <a:pt x="3979" y="3239"/>
                    <a:pt x="4198" y="2503"/>
                    <a:pt x="4576" y="1827"/>
                  </a:cubicBezTo>
                  <a:cubicBezTo>
                    <a:pt x="4655" y="1708"/>
                    <a:pt x="4755" y="1549"/>
                    <a:pt x="4854" y="1449"/>
                  </a:cubicBezTo>
                  <a:cubicBezTo>
                    <a:pt x="5272" y="1111"/>
                    <a:pt x="5690" y="733"/>
                    <a:pt x="6207" y="514"/>
                  </a:cubicBezTo>
                  <a:cubicBezTo>
                    <a:pt x="6386" y="435"/>
                    <a:pt x="6585" y="415"/>
                    <a:pt x="6764" y="395"/>
                  </a:cubicBezTo>
                  <a:cubicBezTo>
                    <a:pt x="6844" y="385"/>
                    <a:pt x="6923" y="380"/>
                    <a:pt x="6999" y="380"/>
                  </a:cubicBezTo>
                  <a:close/>
                  <a:moveTo>
                    <a:pt x="11951" y="5459"/>
                  </a:moveTo>
                  <a:cubicBezTo>
                    <a:pt x="12116" y="5459"/>
                    <a:pt x="12210" y="5537"/>
                    <a:pt x="12314" y="5627"/>
                  </a:cubicBezTo>
                  <a:cubicBezTo>
                    <a:pt x="12473" y="5826"/>
                    <a:pt x="12434" y="6084"/>
                    <a:pt x="12434" y="6303"/>
                  </a:cubicBezTo>
                  <a:cubicBezTo>
                    <a:pt x="12434" y="6701"/>
                    <a:pt x="12235" y="6860"/>
                    <a:pt x="11658" y="6900"/>
                  </a:cubicBezTo>
                  <a:cubicBezTo>
                    <a:pt x="11538" y="6422"/>
                    <a:pt x="11737" y="5985"/>
                    <a:pt x="11757" y="5487"/>
                  </a:cubicBezTo>
                  <a:cubicBezTo>
                    <a:pt x="11832" y="5467"/>
                    <a:pt x="11895" y="5459"/>
                    <a:pt x="11951" y="5459"/>
                  </a:cubicBezTo>
                  <a:close/>
                  <a:moveTo>
                    <a:pt x="3362" y="5368"/>
                  </a:moveTo>
                  <a:cubicBezTo>
                    <a:pt x="3482" y="5388"/>
                    <a:pt x="3502" y="5507"/>
                    <a:pt x="3522" y="5627"/>
                  </a:cubicBezTo>
                  <a:cubicBezTo>
                    <a:pt x="3561" y="6044"/>
                    <a:pt x="3601" y="6502"/>
                    <a:pt x="3621" y="6979"/>
                  </a:cubicBezTo>
                  <a:cubicBezTo>
                    <a:pt x="3362" y="6959"/>
                    <a:pt x="3124" y="6900"/>
                    <a:pt x="3004" y="6661"/>
                  </a:cubicBezTo>
                  <a:cubicBezTo>
                    <a:pt x="2865" y="6402"/>
                    <a:pt x="2726" y="6124"/>
                    <a:pt x="2805" y="5826"/>
                  </a:cubicBezTo>
                  <a:cubicBezTo>
                    <a:pt x="2825" y="5686"/>
                    <a:pt x="2965" y="5567"/>
                    <a:pt x="3064" y="5467"/>
                  </a:cubicBezTo>
                  <a:cubicBezTo>
                    <a:pt x="3124" y="5388"/>
                    <a:pt x="3263" y="5368"/>
                    <a:pt x="3362" y="5368"/>
                  </a:cubicBezTo>
                  <a:close/>
                  <a:moveTo>
                    <a:pt x="7460" y="3418"/>
                  </a:moveTo>
                  <a:cubicBezTo>
                    <a:pt x="7878" y="3478"/>
                    <a:pt x="8256" y="3538"/>
                    <a:pt x="8654" y="3637"/>
                  </a:cubicBezTo>
                  <a:cubicBezTo>
                    <a:pt x="9290" y="3836"/>
                    <a:pt x="9947" y="4015"/>
                    <a:pt x="10524" y="4393"/>
                  </a:cubicBezTo>
                  <a:cubicBezTo>
                    <a:pt x="10763" y="4532"/>
                    <a:pt x="11021" y="4731"/>
                    <a:pt x="11260" y="4910"/>
                  </a:cubicBezTo>
                  <a:cubicBezTo>
                    <a:pt x="11419" y="5030"/>
                    <a:pt x="11479" y="5209"/>
                    <a:pt x="11459" y="5428"/>
                  </a:cubicBezTo>
                  <a:cubicBezTo>
                    <a:pt x="11320" y="6323"/>
                    <a:pt x="11320" y="7278"/>
                    <a:pt x="10922" y="8113"/>
                  </a:cubicBezTo>
                  <a:cubicBezTo>
                    <a:pt x="10782" y="8372"/>
                    <a:pt x="10663" y="8650"/>
                    <a:pt x="10524" y="8869"/>
                  </a:cubicBezTo>
                  <a:cubicBezTo>
                    <a:pt x="10285" y="9207"/>
                    <a:pt x="10027" y="9545"/>
                    <a:pt x="9748" y="9884"/>
                  </a:cubicBezTo>
                  <a:cubicBezTo>
                    <a:pt x="9211" y="10498"/>
                    <a:pt x="8526" y="10760"/>
                    <a:pt x="7746" y="10760"/>
                  </a:cubicBezTo>
                  <a:cubicBezTo>
                    <a:pt x="7717" y="10760"/>
                    <a:pt x="7688" y="10760"/>
                    <a:pt x="7659" y="10759"/>
                  </a:cubicBezTo>
                  <a:cubicBezTo>
                    <a:pt x="7082" y="10679"/>
                    <a:pt x="6605" y="10540"/>
                    <a:pt x="6167" y="10262"/>
                  </a:cubicBezTo>
                  <a:cubicBezTo>
                    <a:pt x="5650" y="9943"/>
                    <a:pt x="5153" y="9585"/>
                    <a:pt x="4795" y="9068"/>
                  </a:cubicBezTo>
                  <a:cubicBezTo>
                    <a:pt x="4457" y="8511"/>
                    <a:pt x="4218" y="7954"/>
                    <a:pt x="4118" y="7317"/>
                  </a:cubicBezTo>
                  <a:cubicBezTo>
                    <a:pt x="4098" y="7198"/>
                    <a:pt x="4079" y="7099"/>
                    <a:pt x="4059" y="6999"/>
                  </a:cubicBezTo>
                  <a:cubicBezTo>
                    <a:pt x="3919" y="6422"/>
                    <a:pt x="3860" y="5826"/>
                    <a:pt x="3880" y="5229"/>
                  </a:cubicBezTo>
                  <a:cubicBezTo>
                    <a:pt x="3880" y="5070"/>
                    <a:pt x="3919" y="4930"/>
                    <a:pt x="4059" y="4831"/>
                  </a:cubicBezTo>
                  <a:cubicBezTo>
                    <a:pt x="4655" y="4214"/>
                    <a:pt x="5312" y="3737"/>
                    <a:pt x="6207" y="3617"/>
                  </a:cubicBezTo>
                  <a:cubicBezTo>
                    <a:pt x="6645" y="3578"/>
                    <a:pt x="7043" y="3498"/>
                    <a:pt x="7460" y="3418"/>
                  </a:cubicBezTo>
                  <a:close/>
                  <a:moveTo>
                    <a:pt x="11419" y="7815"/>
                  </a:moveTo>
                  <a:lnTo>
                    <a:pt x="11419" y="7894"/>
                  </a:lnTo>
                  <a:lnTo>
                    <a:pt x="11419" y="7914"/>
                  </a:lnTo>
                  <a:cubicBezTo>
                    <a:pt x="11558" y="8392"/>
                    <a:pt x="11459" y="8889"/>
                    <a:pt x="11459" y="9366"/>
                  </a:cubicBezTo>
                  <a:lnTo>
                    <a:pt x="11459" y="10162"/>
                  </a:lnTo>
                  <a:cubicBezTo>
                    <a:pt x="11459" y="10341"/>
                    <a:pt x="11459" y="10341"/>
                    <a:pt x="11280" y="10659"/>
                  </a:cubicBezTo>
                  <a:cubicBezTo>
                    <a:pt x="10961" y="10679"/>
                    <a:pt x="10623" y="10679"/>
                    <a:pt x="10265" y="10699"/>
                  </a:cubicBezTo>
                  <a:cubicBezTo>
                    <a:pt x="9976" y="10735"/>
                    <a:pt x="9702" y="10903"/>
                    <a:pt x="9371" y="10903"/>
                  </a:cubicBezTo>
                  <a:cubicBezTo>
                    <a:pt x="9338" y="10903"/>
                    <a:pt x="9305" y="10902"/>
                    <a:pt x="9271" y="10898"/>
                  </a:cubicBezTo>
                  <a:cubicBezTo>
                    <a:pt x="9330" y="10799"/>
                    <a:pt x="9350" y="10739"/>
                    <a:pt x="9390" y="10699"/>
                  </a:cubicBezTo>
                  <a:cubicBezTo>
                    <a:pt x="9967" y="10182"/>
                    <a:pt x="10424" y="9565"/>
                    <a:pt x="10842" y="8909"/>
                  </a:cubicBezTo>
                  <a:cubicBezTo>
                    <a:pt x="11041" y="8610"/>
                    <a:pt x="11180" y="8312"/>
                    <a:pt x="11260" y="7994"/>
                  </a:cubicBezTo>
                  <a:cubicBezTo>
                    <a:pt x="11260" y="7954"/>
                    <a:pt x="11339" y="7914"/>
                    <a:pt x="11379" y="7894"/>
                  </a:cubicBezTo>
                  <a:lnTo>
                    <a:pt x="11379" y="7874"/>
                  </a:lnTo>
                  <a:lnTo>
                    <a:pt x="11379" y="7855"/>
                  </a:lnTo>
                  <a:lnTo>
                    <a:pt x="11419" y="7815"/>
                  </a:lnTo>
                  <a:close/>
                  <a:moveTo>
                    <a:pt x="4218" y="9048"/>
                  </a:moveTo>
                  <a:lnTo>
                    <a:pt x="4218" y="9048"/>
                  </a:lnTo>
                  <a:cubicBezTo>
                    <a:pt x="4616" y="9466"/>
                    <a:pt x="4954" y="9864"/>
                    <a:pt x="5352" y="10202"/>
                  </a:cubicBezTo>
                  <a:cubicBezTo>
                    <a:pt x="5710" y="10540"/>
                    <a:pt x="6187" y="10699"/>
                    <a:pt x="6565" y="10998"/>
                  </a:cubicBezTo>
                  <a:cubicBezTo>
                    <a:pt x="6506" y="11057"/>
                    <a:pt x="6486" y="11097"/>
                    <a:pt x="6466" y="11097"/>
                  </a:cubicBezTo>
                  <a:cubicBezTo>
                    <a:pt x="6383" y="11095"/>
                    <a:pt x="6301" y="11094"/>
                    <a:pt x="6218" y="11094"/>
                  </a:cubicBezTo>
                  <a:cubicBezTo>
                    <a:pt x="5844" y="11094"/>
                    <a:pt x="5464" y="11113"/>
                    <a:pt x="5075" y="11113"/>
                  </a:cubicBezTo>
                  <a:cubicBezTo>
                    <a:pt x="4820" y="11113"/>
                    <a:pt x="4561" y="11105"/>
                    <a:pt x="4297" y="11077"/>
                  </a:cubicBezTo>
                  <a:cubicBezTo>
                    <a:pt x="4198" y="10381"/>
                    <a:pt x="4198" y="9764"/>
                    <a:pt x="4218" y="9048"/>
                  </a:cubicBezTo>
                  <a:close/>
                  <a:moveTo>
                    <a:pt x="8893" y="11057"/>
                  </a:moveTo>
                  <a:cubicBezTo>
                    <a:pt x="8932" y="11157"/>
                    <a:pt x="8972" y="11256"/>
                    <a:pt x="8972" y="11336"/>
                  </a:cubicBezTo>
                  <a:cubicBezTo>
                    <a:pt x="9032" y="11674"/>
                    <a:pt x="9072" y="12052"/>
                    <a:pt x="9092" y="12390"/>
                  </a:cubicBezTo>
                  <a:cubicBezTo>
                    <a:pt x="9151" y="12768"/>
                    <a:pt x="8972" y="12967"/>
                    <a:pt x="8594" y="13027"/>
                  </a:cubicBezTo>
                  <a:cubicBezTo>
                    <a:pt x="8531" y="13033"/>
                    <a:pt x="8468" y="13036"/>
                    <a:pt x="8405" y="13036"/>
                  </a:cubicBezTo>
                  <a:cubicBezTo>
                    <a:pt x="8051" y="13036"/>
                    <a:pt x="7699" y="12946"/>
                    <a:pt x="7361" y="12828"/>
                  </a:cubicBezTo>
                  <a:cubicBezTo>
                    <a:pt x="7281" y="12788"/>
                    <a:pt x="7182" y="12688"/>
                    <a:pt x="7182" y="12629"/>
                  </a:cubicBezTo>
                  <a:cubicBezTo>
                    <a:pt x="7102" y="12131"/>
                    <a:pt x="6963" y="11654"/>
                    <a:pt x="7162" y="11157"/>
                  </a:cubicBezTo>
                  <a:cubicBezTo>
                    <a:pt x="7433" y="11157"/>
                    <a:pt x="7701" y="11174"/>
                    <a:pt x="7969" y="11174"/>
                  </a:cubicBezTo>
                  <a:cubicBezTo>
                    <a:pt x="8272" y="11174"/>
                    <a:pt x="8577" y="11152"/>
                    <a:pt x="8893" y="11057"/>
                  </a:cubicBezTo>
                  <a:close/>
                  <a:moveTo>
                    <a:pt x="6645" y="13226"/>
                  </a:moveTo>
                  <a:cubicBezTo>
                    <a:pt x="6943" y="13245"/>
                    <a:pt x="7242" y="13265"/>
                    <a:pt x="7540" y="13345"/>
                  </a:cubicBezTo>
                  <a:cubicBezTo>
                    <a:pt x="7799" y="13425"/>
                    <a:pt x="8057" y="13425"/>
                    <a:pt x="8336" y="13444"/>
                  </a:cubicBezTo>
                  <a:cubicBezTo>
                    <a:pt x="8594" y="13444"/>
                    <a:pt x="8853" y="13444"/>
                    <a:pt x="9092" y="13325"/>
                  </a:cubicBezTo>
                  <a:cubicBezTo>
                    <a:pt x="9201" y="13264"/>
                    <a:pt x="9311" y="13241"/>
                    <a:pt x="9425" y="13241"/>
                  </a:cubicBezTo>
                  <a:cubicBezTo>
                    <a:pt x="9497" y="13241"/>
                    <a:pt x="9571" y="13250"/>
                    <a:pt x="9649" y="13265"/>
                  </a:cubicBezTo>
                  <a:cubicBezTo>
                    <a:pt x="9847" y="13325"/>
                    <a:pt x="10046" y="13345"/>
                    <a:pt x="10285" y="13385"/>
                  </a:cubicBezTo>
                  <a:cubicBezTo>
                    <a:pt x="10186" y="13723"/>
                    <a:pt x="9887" y="13882"/>
                    <a:pt x="9688" y="14141"/>
                  </a:cubicBezTo>
                  <a:cubicBezTo>
                    <a:pt x="9470" y="14419"/>
                    <a:pt x="9251" y="14658"/>
                    <a:pt x="9012" y="14936"/>
                  </a:cubicBezTo>
                  <a:cubicBezTo>
                    <a:pt x="8793" y="15175"/>
                    <a:pt x="8574" y="15414"/>
                    <a:pt x="8316" y="15672"/>
                  </a:cubicBezTo>
                  <a:cubicBezTo>
                    <a:pt x="7958" y="15314"/>
                    <a:pt x="7600" y="14976"/>
                    <a:pt x="7261" y="14638"/>
                  </a:cubicBezTo>
                  <a:lnTo>
                    <a:pt x="6207" y="13584"/>
                  </a:lnTo>
                  <a:cubicBezTo>
                    <a:pt x="6287" y="13265"/>
                    <a:pt x="6446" y="13226"/>
                    <a:pt x="6645" y="13226"/>
                  </a:cubicBezTo>
                  <a:close/>
                  <a:moveTo>
                    <a:pt x="10862" y="13425"/>
                  </a:moveTo>
                  <a:cubicBezTo>
                    <a:pt x="11041" y="13444"/>
                    <a:pt x="11220" y="13464"/>
                    <a:pt x="11359" y="13524"/>
                  </a:cubicBezTo>
                  <a:cubicBezTo>
                    <a:pt x="11737" y="13643"/>
                    <a:pt x="12075" y="13763"/>
                    <a:pt x="12453" y="13882"/>
                  </a:cubicBezTo>
                  <a:cubicBezTo>
                    <a:pt x="12772" y="14021"/>
                    <a:pt x="13070" y="14180"/>
                    <a:pt x="13329" y="14439"/>
                  </a:cubicBezTo>
                  <a:cubicBezTo>
                    <a:pt x="13766" y="14916"/>
                    <a:pt x="14224" y="15374"/>
                    <a:pt x="14602" y="15931"/>
                  </a:cubicBezTo>
                  <a:cubicBezTo>
                    <a:pt x="14900" y="16349"/>
                    <a:pt x="15119" y="16826"/>
                    <a:pt x="15298" y="17323"/>
                  </a:cubicBezTo>
                  <a:cubicBezTo>
                    <a:pt x="15656" y="18398"/>
                    <a:pt x="15915" y="19492"/>
                    <a:pt x="15955" y="20626"/>
                  </a:cubicBezTo>
                  <a:cubicBezTo>
                    <a:pt x="15994" y="21203"/>
                    <a:pt x="16054" y="21720"/>
                    <a:pt x="15994" y="22217"/>
                  </a:cubicBezTo>
                  <a:cubicBezTo>
                    <a:pt x="15994" y="22297"/>
                    <a:pt x="15955" y="22376"/>
                    <a:pt x="15935" y="22416"/>
                  </a:cubicBezTo>
                  <a:cubicBezTo>
                    <a:pt x="15514" y="22532"/>
                    <a:pt x="14950" y="22581"/>
                    <a:pt x="14347" y="22581"/>
                  </a:cubicBezTo>
                  <a:cubicBezTo>
                    <a:pt x="13808" y="22581"/>
                    <a:pt x="13238" y="22541"/>
                    <a:pt x="12712" y="22476"/>
                  </a:cubicBezTo>
                  <a:cubicBezTo>
                    <a:pt x="12613" y="22277"/>
                    <a:pt x="12573" y="22038"/>
                    <a:pt x="12573" y="21799"/>
                  </a:cubicBezTo>
                  <a:lnTo>
                    <a:pt x="12573" y="19333"/>
                  </a:lnTo>
                  <a:cubicBezTo>
                    <a:pt x="12573" y="19148"/>
                    <a:pt x="12521" y="19032"/>
                    <a:pt x="12435" y="19032"/>
                  </a:cubicBezTo>
                  <a:cubicBezTo>
                    <a:pt x="12428" y="19032"/>
                    <a:pt x="12421" y="19033"/>
                    <a:pt x="12414" y="19034"/>
                  </a:cubicBezTo>
                  <a:cubicBezTo>
                    <a:pt x="12254" y="19094"/>
                    <a:pt x="12254" y="19213"/>
                    <a:pt x="12274" y="19313"/>
                  </a:cubicBezTo>
                  <a:lnTo>
                    <a:pt x="12274" y="22058"/>
                  </a:lnTo>
                  <a:lnTo>
                    <a:pt x="12274" y="22356"/>
                  </a:lnTo>
                  <a:cubicBezTo>
                    <a:pt x="12135" y="22535"/>
                    <a:pt x="11956" y="22516"/>
                    <a:pt x="11817" y="22535"/>
                  </a:cubicBezTo>
                  <a:cubicBezTo>
                    <a:pt x="10663" y="22595"/>
                    <a:pt x="9489" y="22635"/>
                    <a:pt x="8356" y="22714"/>
                  </a:cubicBezTo>
                  <a:cubicBezTo>
                    <a:pt x="8060" y="22742"/>
                    <a:pt x="7765" y="22757"/>
                    <a:pt x="7471" y="22757"/>
                  </a:cubicBezTo>
                  <a:cubicBezTo>
                    <a:pt x="7132" y="22757"/>
                    <a:pt x="6796" y="22737"/>
                    <a:pt x="6466" y="22695"/>
                  </a:cubicBezTo>
                  <a:cubicBezTo>
                    <a:pt x="6399" y="22688"/>
                    <a:pt x="6331" y="22686"/>
                    <a:pt x="6262" y="22686"/>
                  </a:cubicBezTo>
                  <a:cubicBezTo>
                    <a:pt x="6123" y="22686"/>
                    <a:pt x="5982" y="22695"/>
                    <a:pt x="5849" y="22695"/>
                  </a:cubicBezTo>
                  <a:cubicBezTo>
                    <a:pt x="5642" y="22706"/>
                    <a:pt x="5442" y="22718"/>
                    <a:pt x="5237" y="22718"/>
                  </a:cubicBezTo>
                  <a:cubicBezTo>
                    <a:pt x="5087" y="22718"/>
                    <a:pt x="4935" y="22711"/>
                    <a:pt x="4775" y="22695"/>
                  </a:cubicBezTo>
                  <a:cubicBezTo>
                    <a:pt x="4715" y="22535"/>
                    <a:pt x="4655" y="22416"/>
                    <a:pt x="4616" y="22277"/>
                  </a:cubicBezTo>
                  <a:cubicBezTo>
                    <a:pt x="4576" y="21899"/>
                    <a:pt x="4576" y="21541"/>
                    <a:pt x="4556" y="21163"/>
                  </a:cubicBezTo>
                  <a:cubicBezTo>
                    <a:pt x="4516" y="20944"/>
                    <a:pt x="4516" y="20705"/>
                    <a:pt x="4496" y="20467"/>
                  </a:cubicBezTo>
                  <a:cubicBezTo>
                    <a:pt x="4496" y="20248"/>
                    <a:pt x="4476" y="20029"/>
                    <a:pt x="4496" y="19790"/>
                  </a:cubicBezTo>
                  <a:cubicBezTo>
                    <a:pt x="4496" y="19611"/>
                    <a:pt x="4476" y="19432"/>
                    <a:pt x="4377" y="19313"/>
                  </a:cubicBezTo>
                  <a:cubicBezTo>
                    <a:pt x="4198" y="19313"/>
                    <a:pt x="4118" y="19432"/>
                    <a:pt x="4118" y="19551"/>
                  </a:cubicBezTo>
                  <a:cubicBezTo>
                    <a:pt x="4118" y="19929"/>
                    <a:pt x="4158" y="20288"/>
                    <a:pt x="4178" y="20646"/>
                  </a:cubicBezTo>
                  <a:cubicBezTo>
                    <a:pt x="4198" y="20845"/>
                    <a:pt x="4258" y="21024"/>
                    <a:pt x="4258" y="21222"/>
                  </a:cubicBezTo>
                  <a:cubicBezTo>
                    <a:pt x="4258" y="21700"/>
                    <a:pt x="4258" y="22157"/>
                    <a:pt x="4218" y="22695"/>
                  </a:cubicBezTo>
                  <a:cubicBezTo>
                    <a:pt x="4098" y="22695"/>
                    <a:pt x="3999" y="22714"/>
                    <a:pt x="3900" y="22714"/>
                  </a:cubicBezTo>
                  <a:cubicBezTo>
                    <a:pt x="3382" y="22734"/>
                    <a:pt x="2865" y="22774"/>
                    <a:pt x="2328" y="22774"/>
                  </a:cubicBezTo>
                  <a:cubicBezTo>
                    <a:pt x="1930" y="22774"/>
                    <a:pt x="1532" y="22714"/>
                    <a:pt x="1134" y="22695"/>
                  </a:cubicBezTo>
                  <a:cubicBezTo>
                    <a:pt x="936" y="22675"/>
                    <a:pt x="796" y="22575"/>
                    <a:pt x="697" y="22396"/>
                  </a:cubicBezTo>
                  <a:cubicBezTo>
                    <a:pt x="438" y="21919"/>
                    <a:pt x="319" y="21441"/>
                    <a:pt x="438" y="20904"/>
                  </a:cubicBezTo>
                  <a:cubicBezTo>
                    <a:pt x="518" y="20546"/>
                    <a:pt x="518" y="20168"/>
                    <a:pt x="597" y="19810"/>
                  </a:cubicBezTo>
                  <a:cubicBezTo>
                    <a:pt x="637" y="19472"/>
                    <a:pt x="737" y="19154"/>
                    <a:pt x="816" y="18855"/>
                  </a:cubicBezTo>
                  <a:cubicBezTo>
                    <a:pt x="975" y="18338"/>
                    <a:pt x="1134" y="17841"/>
                    <a:pt x="1333" y="17343"/>
                  </a:cubicBezTo>
                  <a:cubicBezTo>
                    <a:pt x="1433" y="17065"/>
                    <a:pt x="1592" y="16806"/>
                    <a:pt x="1731" y="16528"/>
                  </a:cubicBezTo>
                  <a:cubicBezTo>
                    <a:pt x="1811" y="16369"/>
                    <a:pt x="1910" y="16229"/>
                    <a:pt x="1990" y="16070"/>
                  </a:cubicBezTo>
                  <a:cubicBezTo>
                    <a:pt x="2467" y="15115"/>
                    <a:pt x="3203" y="14419"/>
                    <a:pt x="4178" y="13962"/>
                  </a:cubicBezTo>
                  <a:cubicBezTo>
                    <a:pt x="4576" y="13763"/>
                    <a:pt x="4974" y="13584"/>
                    <a:pt x="5491" y="13524"/>
                  </a:cubicBezTo>
                  <a:cubicBezTo>
                    <a:pt x="6446" y="14359"/>
                    <a:pt x="7361" y="15255"/>
                    <a:pt x="8236" y="16229"/>
                  </a:cubicBezTo>
                  <a:cubicBezTo>
                    <a:pt x="8296" y="16170"/>
                    <a:pt x="8395" y="16150"/>
                    <a:pt x="8455" y="16070"/>
                  </a:cubicBezTo>
                  <a:cubicBezTo>
                    <a:pt x="8793" y="15672"/>
                    <a:pt x="9151" y="15255"/>
                    <a:pt x="9489" y="14857"/>
                  </a:cubicBezTo>
                  <a:cubicBezTo>
                    <a:pt x="9947" y="14379"/>
                    <a:pt x="10385" y="13922"/>
                    <a:pt x="10862" y="13425"/>
                  </a:cubicBezTo>
                  <a:close/>
                  <a:moveTo>
                    <a:pt x="7025" y="0"/>
                  </a:moveTo>
                  <a:cubicBezTo>
                    <a:pt x="6681" y="0"/>
                    <a:pt x="6355" y="97"/>
                    <a:pt x="6028" y="216"/>
                  </a:cubicBezTo>
                  <a:cubicBezTo>
                    <a:pt x="5610" y="355"/>
                    <a:pt x="5292" y="693"/>
                    <a:pt x="4914" y="932"/>
                  </a:cubicBezTo>
                  <a:cubicBezTo>
                    <a:pt x="4377" y="1310"/>
                    <a:pt x="4039" y="1887"/>
                    <a:pt x="3900" y="2503"/>
                  </a:cubicBezTo>
                  <a:cubicBezTo>
                    <a:pt x="3740" y="3060"/>
                    <a:pt x="3601" y="3637"/>
                    <a:pt x="3601" y="4234"/>
                  </a:cubicBezTo>
                  <a:lnTo>
                    <a:pt x="3601" y="4294"/>
                  </a:lnTo>
                  <a:cubicBezTo>
                    <a:pt x="3581" y="4612"/>
                    <a:pt x="3442" y="4871"/>
                    <a:pt x="3124" y="5010"/>
                  </a:cubicBezTo>
                  <a:cubicBezTo>
                    <a:pt x="2845" y="5129"/>
                    <a:pt x="2626" y="5368"/>
                    <a:pt x="2447" y="5627"/>
                  </a:cubicBezTo>
                  <a:cubicBezTo>
                    <a:pt x="2229" y="6064"/>
                    <a:pt x="2328" y="6462"/>
                    <a:pt x="2507" y="6860"/>
                  </a:cubicBezTo>
                  <a:cubicBezTo>
                    <a:pt x="2626" y="7119"/>
                    <a:pt x="2825" y="7317"/>
                    <a:pt x="3124" y="7417"/>
                  </a:cubicBezTo>
                  <a:cubicBezTo>
                    <a:pt x="3303" y="7477"/>
                    <a:pt x="3482" y="7556"/>
                    <a:pt x="3701" y="7656"/>
                  </a:cubicBezTo>
                  <a:cubicBezTo>
                    <a:pt x="3601" y="8292"/>
                    <a:pt x="3820" y="8909"/>
                    <a:pt x="3780" y="9545"/>
                  </a:cubicBezTo>
                  <a:cubicBezTo>
                    <a:pt x="3740" y="10162"/>
                    <a:pt x="3780" y="10799"/>
                    <a:pt x="3800" y="11395"/>
                  </a:cubicBezTo>
                  <a:cubicBezTo>
                    <a:pt x="4039" y="11654"/>
                    <a:pt x="4337" y="11674"/>
                    <a:pt x="4636" y="11674"/>
                  </a:cubicBezTo>
                  <a:cubicBezTo>
                    <a:pt x="4835" y="11674"/>
                    <a:pt x="5014" y="11634"/>
                    <a:pt x="5212" y="11634"/>
                  </a:cubicBezTo>
                  <a:cubicBezTo>
                    <a:pt x="5377" y="11617"/>
                    <a:pt x="5533" y="11603"/>
                    <a:pt x="5687" y="11603"/>
                  </a:cubicBezTo>
                  <a:cubicBezTo>
                    <a:pt x="5888" y="11603"/>
                    <a:pt x="6084" y="11626"/>
                    <a:pt x="6287" y="11694"/>
                  </a:cubicBezTo>
                  <a:cubicBezTo>
                    <a:pt x="6406" y="11754"/>
                    <a:pt x="6525" y="11833"/>
                    <a:pt x="6565" y="11952"/>
                  </a:cubicBezTo>
                  <a:cubicBezTo>
                    <a:pt x="6625" y="12271"/>
                    <a:pt x="6724" y="12569"/>
                    <a:pt x="6565" y="12947"/>
                  </a:cubicBezTo>
                  <a:cubicBezTo>
                    <a:pt x="6108" y="12947"/>
                    <a:pt x="5670" y="13047"/>
                    <a:pt x="5232" y="13285"/>
                  </a:cubicBezTo>
                  <a:cubicBezTo>
                    <a:pt x="5212" y="13325"/>
                    <a:pt x="5173" y="13325"/>
                    <a:pt x="5133" y="13345"/>
                  </a:cubicBezTo>
                  <a:cubicBezTo>
                    <a:pt x="4616" y="13385"/>
                    <a:pt x="4138" y="13643"/>
                    <a:pt x="3701" y="13922"/>
                  </a:cubicBezTo>
                  <a:cubicBezTo>
                    <a:pt x="2845" y="14439"/>
                    <a:pt x="2050" y="15036"/>
                    <a:pt x="1652" y="16030"/>
                  </a:cubicBezTo>
                  <a:cubicBezTo>
                    <a:pt x="1612" y="16150"/>
                    <a:pt x="1532" y="16249"/>
                    <a:pt x="1453" y="16369"/>
                  </a:cubicBezTo>
                  <a:cubicBezTo>
                    <a:pt x="1214" y="16747"/>
                    <a:pt x="1035" y="17144"/>
                    <a:pt x="896" y="17562"/>
                  </a:cubicBezTo>
                  <a:cubicBezTo>
                    <a:pt x="796" y="17900"/>
                    <a:pt x="717" y="18239"/>
                    <a:pt x="558" y="18557"/>
                  </a:cubicBezTo>
                  <a:cubicBezTo>
                    <a:pt x="140" y="19591"/>
                    <a:pt x="60" y="20646"/>
                    <a:pt x="20" y="21720"/>
                  </a:cubicBezTo>
                  <a:cubicBezTo>
                    <a:pt x="1" y="21998"/>
                    <a:pt x="40" y="22297"/>
                    <a:pt x="120" y="22575"/>
                  </a:cubicBezTo>
                  <a:cubicBezTo>
                    <a:pt x="219" y="22893"/>
                    <a:pt x="438" y="23132"/>
                    <a:pt x="796" y="23192"/>
                  </a:cubicBezTo>
                  <a:cubicBezTo>
                    <a:pt x="1041" y="23205"/>
                    <a:pt x="1304" y="23238"/>
                    <a:pt x="1567" y="23238"/>
                  </a:cubicBezTo>
                  <a:cubicBezTo>
                    <a:pt x="1689" y="23238"/>
                    <a:pt x="1810" y="23231"/>
                    <a:pt x="1930" y="23212"/>
                  </a:cubicBezTo>
                  <a:cubicBezTo>
                    <a:pt x="2143" y="23182"/>
                    <a:pt x="2356" y="23175"/>
                    <a:pt x="2568" y="23175"/>
                  </a:cubicBezTo>
                  <a:cubicBezTo>
                    <a:pt x="2800" y="23175"/>
                    <a:pt x="3031" y="23184"/>
                    <a:pt x="3260" y="23184"/>
                  </a:cubicBezTo>
                  <a:cubicBezTo>
                    <a:pt x="3388" y="23184"/>
                    <a:pt x="3515" y="23181"/>
                    <a:pt x="3641" y="23172"/>
                  </a:cubicBezTo>
                  <a:cubicBezTo>
                    <a:pt x="3681" y="23172"/>
                    <a:pt x="3729" y="23154"/>
                    <a:pt x="3769" y="23154"/>
                  </a:cubicBezTo>
                  <a:cubicBezTo>
                    <a:pt x="3789" y="23154"/>
                    <a:pt x="3807" y="23159"/>
                    <a:pt x="3820" y="23172"/>
                  </a:cubicBezTo>
                  <a:cubicBezTo>
                    <a:pt x="3958" y="23249"/>
                    <a:pt x="4094" y="23275"/>
                    <a:pt x="4228" y="23275"/>
                  </a:cubicBezTo>
                  <a:cubicBezTo>
                    <a:pt x="4442" y="23275"/>
                    <a:pt x="4655" y="23209"/>
                    <a:pt x="4874" y="23172"/>
                  </a:cubicBezTo>
                  <a:cubicBezTo>
                    <a:pt x="5102" y="23111"/>
                    <a:pt x="5330" y="23085"/>
                    <a:pt x="5567" y="23085"/>
                  </a:cubicBezTo>
                  <a:cubicBezTo>
                    <a:pt x="5640" y="23085"/>
                    <a:pt x="5714" y="23088"/>
                    <a:pt x="5789" y="23092"/>
                  </a:cubicBezTo>
                  <a:cubicBezTo>
                    <a:pt x="5958" y="23106"/>
                    <a:pt x="6137" y="23121"/>
                    <a:pt x="6312" y="23121"/>
                  </a:cubicBezTo>
                  <a:cubicBezTo>
                    <a:pt x="6384" y="23121"/>
                    <a:pt x="6455" y="23118"/>
                    <a:pt x="6525" y="23112"/>
                  </a:cubicBezTo>
                  <a:cubicBezTo>
                    <a:pt x="7520" y="23092"/>
                    <a:pt x="8515" y="23033"/>
                    <a:pt x="9509" y="22993"/>
                  </a:cubicBezTo>
                  <a:cubicBezTo>
                    <a:pt x="9887" y="22973"/>
                    <a:pt x="10245" y="22933"/>
                    <a:pt x="10603" y="22933"/>
                  </a:cubicBezTo>
                  <a:cubicBezTo>
                    <a:pt x="11200" y="22933"/>
                    <a:pt x="11788" y="22924"/>
                    <a:pt x="12373" y="22924"/>
                  </a:cubicBezTo>
                  <a:cubicBezTo>
                    <a:pt x="12666" y="22924"/>
                    <a:pt x="12957" y="22927"/>
                    <a:pt x="13249" y="22933"/>
                  </a:cubicBezTo>
                  <a:cubicBezTo>
                    <a:pt x="13646" y="22946"/>
                    <a:pt x="14050" y="22973"/>
                    <a:pt x="14462" y="22973"/>
                  </a:cubicBezTo>
                  <a:cubicBezTo>
                    <a:pt x="14711" y="22973"/>
                    <a:pt x="14963" y="22963"/>
                    <a:pt x="15219" y="22933"/>
                  </a:cubicBezTo>
                  <a:cubicBezTo>
                    <a:pt x="15285" y="22927"/>
                    <a:pt x="15353" y="22924"/>
                    <a:pt x="15423" y="22924"/>
                  </a:cubicBezTo>
                  <a:cubicBezTo>
                    <a:pt x="15561" y="22924"/>
                    <a:pt x="15703" y="22933"/>
                    <a:pt x="15835" y="22933"/>
                  </a:cubicBezTo>
                  <a:cubicBezTo>
                    <a:pt x="15935" y="22933"/>
                    <a:pt x="16054" y="22933"/>
                    <a:pt x="16153" y="22913"/>
                  </a:cubicBezTo>
                  <a:cubicBezTo>
                    <a:pt x="16412" y="22714"/>
                    <a:pt x="16452" y="22595"/>
                    <a:pt x="16432" y="22416"/>
                  </a:cubicBezTo>
                  <a:cubicBezTo>
                    <a:pt x="16392" y="21919"/>
                    <a:pt x="16332" y="21421"/>
                    <a:pt x="16313" y="20924"/>
                  </a:cubicBezTo>
                  <a:cubicBezTo>
                    <a:pt x="16213" y="19810"/>
                    <a:pt x="16114" y="18656"/>
                    <a:pt x="15736" y="17602"/>
                  </a:cubicBezTo>
                  <a:cubicBezTo>
                    <a:pt x="15398" y="16568"/>
                    <a:pt x="14940" y="15613"/>
                    <a:pt x="14204" y="14777"/>
                  </a:cubicBezTo>
                  <a:cubicBezTo>
                    <a:pt x="13727" y="14260"/>
                    <a:pt x="13229" y="13723"/>
                    <a:pt x="12533" y="13484"/>
                  </a:cubicBezTo>
                  <a:cubicBezTo>
                    <a:pt x="11817" y="13245"/>
                    <a:pt x="11061" y="13007"/>
                    <a:pt x="10285" y="12947"/>
                  </a:cubicBezTo>
                  <a:cubicBezTo>
                    <a:pt x="10027" y="12927"/>
                    <a:pt x="9768" y="12927"/>
                    <a:pt x="9450" y="12788"/>
                  </a:cubicBezTo>
                  <a:cubicBezTo>
                    <a:pt x="9450" y="12330"/>
                    <a:pt x="9251" y="11873"/>
                    <a:pt x="9350" y="11376"/>
                  </a:cubicBezTo>
                  <a:cubicBezTo>
                    <a:pt x="9668" y="11296"/>
                    <a:pt x="9947" y="11236"/>
                    <a:pt x="10265" y="11177"/>
                  </a:cubicBezTo>
                  <a:cubicBezTo>
                    <a:pt x="10623" y="11137"/>
                    <a:pt x="10981" y="11157"/>
                    <a:pt x="11359" y="11137"/>
                  </a:cubicBezTo>
                  <a:cubicBezTo>
                    <a:pt x="11518" y="11137"/>
                    <a:pt x="11618" y="11057"/>
                    <a:pt x="11638" y="10898"/>
                  </a:cubicBezTo>
                  <a:cubicBezTo>
                    <a:pt x="11697" y="10640"/>
                    <a:pt x="11757" y="10361"/>
                    <a:pt x="11697" y="10063"/>
                  </a:cubicBezTo>
                  <a:cubicBezTo>
                    <a:pt x="11678" y="9864"/>
                    <a:pt x="11658" y="9625"/>
                    <a:pt x="11678" y="9426"/>
                  </a:cubicBezTo>
                  <a:cubicBezTo>
                    <a:pt x="11737" y="9028"/>
                    <a:pt x="11697" y="8630"/>
                    <a:pt x="11678" y="8233"/>
                  </a:cubicBezTo>
                  <a:cubicBezTo>
                    <a:pt x="11678" y="7974"/>
                    <a:pt x="11658" y="7676"/>
                    <a:pt x="11697" y="7417"/>
                  </a:cubicBezTo>
                  <a:cubicBezTo>
                    <a:pt x="11757" y="7377"/>
                    <a:pt x="11757" y="7357"/>
                    <a:pt x="11777" y="7357"/>
                  </a:cubicBezTo>
                  <a:cubicBezTo>
                    <a:pt x="11877" y="7317"/>
                    <a:pt x="11956" y="7278"/>
                    <a:pt x="12056" y="7238"/>
                  </a:cubicBezTo>
                  <a:cubicBezTo>
                    <a:pt x="12553" y="7019"/>
                    <a:pt x="12772" y="6641"/>
                    <a:pt x="12752" y="6124"/>
                  </a:cubicBezTo>
                  <a:cubicBezTo>
                    <a:pt x="12752" y="6005"/>
                    <a:pt x="12732" y="5865"/>
                    <a:pt x="12732" y="5726"/>
                  </a:cubicBezTo>
                  <a:cubicBezTo>
                    <a:pt x="12732" y="5487"/>
                    <a:pt x="12593" y="5328"/>
                    <a:pt x="12394" y="5209"/>
                  </a:cubicBezTo>
                  <a:cubicBezTo>
                    <a:pt x="12254" y="5129"/>
                    <a:pt x="12095" y="5070"/>
                    <a:pt x="11936" y="4970"/>
                  </a:cubicBezTo>
                  <a:cubicBezTo>
                    <a:pt x="11936" y="4493"/>
                    <a:pt x="11936" y="3995"/>
                    <a:pt x="11956" y="3518"/>
                  </a:cubicBezTo>
                  <a:cubicBezTo>
                    <a:pt x="11976" y="3080"/>
                    <a:pt x="11877" y="2643"/>
                    <a:pt x="11737" y="2225"/>
                  </a:cubicBezTo>
                  <a:cubicBezTo>
                    <a:pt x="11499" y="1449"/>
                    <a:pt x="10981" y="912"/>
                    <a:pt x="10305" y="494"/>
                  </a:cubicBezTo>
                  <a:cubicBezTo>
                    <a:pt x="10029" y="310"/>
                    <a:pt x="9728" y="209"/>
                    <a:pt x="9395" y="209"/>
                  </a:cubicBezTo>
                  <a:cubicBezTo>
                    <a:pt x="9297" y="209"/>
                    <a:pt x="9196" y="218"/>
                    <a:pt x="9092" y="236"/>
                  </a:cubicBezTo>
                  <a:lnTo>
                    <a:pt x="8574" y="315"/>
                  </a:lnTo>
                  <a:cubicBezTo>
                    <a:pt x="8496" y="327"/>
                    <a:pt x="8423" y="334"/>
                    <a:pt x="8354" y="334"/>
                  </a:cubicBezTo>
                  <a:cubicBezTo>
                    <a:pt x="8195" y="334"/>
                    <a:pt x="8057" y="299"/>
                    <a:pt x="7918" y="216"/>
                  </a:cubicBezTo>
                  <a:cubicBezTo>
                    <a:pt x="7779" y="116"/>
                    <a:pt x="7580" y="57"/>
                    <a:pt x="7381" y="37"/>
                  </a:cubicBezTo>
                  <a:cubicBezTo>
                    <a:pt x="7260" y="11"/>
                    <a:pt x="7141" y="0"/>
                    <a:pt x="702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480034" y="3082675"/>
              <a:ext cx="255896" cy="150409"/>
            </a:xfrm>
            <a:custGeom>
              <a:avLst/>
              <a:gdLst/>
              <a:ahLst/>
              <a:cxnLst/>
              <a:rect l="l" t="t" r="r" b="b"/>
              <a:pathLst>
                <a:path w="4079" h="2428" extrusionOk="0">
                  <a:moveTo>
                    <a:pt x="378" y="0"/>
                  </a:moveTo>
                  <a:cubicBezTo>
                    <a:pt x="199" y="0"/>
                    <a:pt x="60" y="40"/>
                    <a:pt x="0" y="339"/>
                  </a:cubicBezTo>
                  <a:lnTo>
                    <a:pt x="1054" y="1393"/>
                  </a:lnTo>
                  <a:cubicBezTo>
                    <a:pt x="1393" y="1731"/>
                    <a:pt x="1751" y="2069"/>
                    <a:pt x="2129" y="2427"/>
                  </a:cubicBezTo>
                  <a:cubicBezTo>
                    <a:pt x="2367" y="2169"/>
                    <a:pt x="2586" y="1930"/>
                    <a:pt x="2825" y="1691"/>
                  </a:cubicBezTo>
                  <a:cubicBezTo>
                    <a:pt x="3044" y="1413"/>
                    <a:pt x="3263" y="1174"/>
                    <a:pt x="3481" y="896"/>
                  </a:cubicBezTo>
                  <a:cubicBezTo>
                    <a:pt x="3680" y="637"/>
                    <a:pt x="3979" y="478"/>
                    <a:pt x="4078" y="140"/>
                  </a:cubicBezTo>
                  <a:cubicBezTo>
                    <a:pt x="3859" y="100"/>
                    <a:pt x="3640" y="80"/>
                    <a:pt x="3382" y="40"/>
                  </a:cubicBezTo>
                  <a:cubicBezTo>
                    <a:pt x="3305" y="25"/>
                    <a:pt x="3231" y="15"/>
                    <a:pt x="3160" y="15"/>
                  </a:cubicBezTo>
                  <a:cubicBezTo>
                    <a:pt x="3047" y="15"/>
                    <a:pt x="2942" y="39"/>
                    <a:pt x="2845" y="100"/>
                  </a:cubicBezTo>
                  <a:cubicBezTo>
                    <a:pt x="2586" y="219"/>
                    <a:pt x="2347" y="219"/>
                    <a:pt x="2069" y="219"/>
                  </a:cubicBezTo>
                  <a:cubicBezTo>
                    <a:pt x="1790" y="199"/>
                    <a:pt x="1552" y="199"/>
                    <a:pt x="1273" y="120"/>
                  </a:cubicBezTo>
                  <a:cubicBezTo>
                    <a:pt x="975" y="40"/>
                    <a:pt x="676" y="20"/>
                    <a:pt x="378" y="0"/>
                  </a:cubicBezTo>
                  <a:close/>
                </a:path>
              </a:pathLst>
            </a:custGeom>
            <a:solidFill>
              <a:srgbClr val="E6E4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110593" y="3093764"/>
              <a:ext cx="987198" cy="579271"/>
            </a:xfrm>
            <a:custGeom>
              <a:avLst/>
              <a:gdLst/>
              <a:ahLst/>
              <a:cxnLst/>
              <a:rect l="l" t="t" r="r" b="b"/>
              <a:pathLst>
                <a:path w="15736" h="9351" extrusionOk="0">
                  <a:moveTo>
                    <a:pt x="10544" y="1"/>
                  </a:moveTo>
                  <a:cubicBezTo>
                    <a:pt x="10067" y="498"/>
                    <a:pt x="9629" y="955"/>
                    <a:pt x="9171" y="1433"/>
                  </a:cubicBezTo>
                  <a:cubicBezTo>
                    <a:pt x="8833" y="1831"/>
                    <a:pt x="8475" y="2248"/>
                    <a:pt x="8137" y="2646"/>
                  </a:cubicBezTo>
                  <a:cubicBezTo>
                    <a:pt x="8077" y="2726"/>
                    <a:pt x="7978" y="2746"/>
                    <a:pt x="7918" y="2805"/>
                  </a:cubicBezTo>
                  <a:cubicBezTo>
                    <a:pt x="7043" y="1831"/>
                    <a:pt x="6128" y="935"/>
                    <a:pt x="5173" y="100"/>
                  </a:cubicBezTo>
                  <a:cubicBezTo>
                    <a:pt x="4656" y="160"/>
                    <a:pt x="4258" y="339"/>
                    <a:pt x="3860" y="538"/>
                  </a:cubicBezTo>
                  <a:cubicBezTo>
                    <a:pt x="2885" y="995"/>
                    <a:pt x="2149" y="1691"/>
                    <a:pt x="1672" y="2646"/>
                  </a:cubicBezTo>
                  <a:cubicBezTo>
                    <a:pt x="1592" y="2805"/>
                    <a:pt x="1493" y="2945"/>
                    <a:pt x="1413" y="3104"/>
                  </a:cubicBezTo>
                  <a:cubicBezTo>
                    <a:pt x="1274" y="3382"/>
                    <a:pt x="1115" y="3641"/>
                    <a:pt x="1015" y="3919"/>
                  </a:cubicBezTo>
                  <a:cubicBezTo>
                    <a:pt x="816" y="4417"/>
                    <a:pt x="657" y="4914"/>
                    <a:pt x="498" y="5431"/>
                  </a:cubicBezTo>
                  <a:cubicBezTo>
                    <a:pt x="419" y="5730"/>
                    <a:pt x="319" y="6048"/>
                    <a:pt x="279" y="6386"/>
                  </a:cubicBezTo>
                  <a:cubicBezTo>
                    <a:pt x="200" y="6744"/>
                    <a:pt x="200" y="7122"/>
                    <a:pt x="120" y="7480"/>
                  </a:cubicBezTo>
                  <a:cubicBezTo>
                    <a:pt x="1" y="8017"/>
                    <a:pt x="120" y="8495"/>
                    <a:pt x="379" y="8972"/>
                  </a:cubicBezTo>
                  <a:cubicBezTo>
                    <a:pt x="478" y="9151"/>
                    <a:pt x="618" y="9251"/>
                    <a:pt x="816" y="9271"/>
                  </a:cubicBezTo>
                  <a:cubicBezTo>
                    <a:pt x="1214" y="9290"/>
                    <a:pt x="1612" y="9350"/>
                    <a:pt x="2010" y="9350"/>
                  </a:cubicBezTo>
                  <a:cubicBezTo>
                    <a:pt x="2547" y="9350"/>
                    <a:pt x="3064" y="9310"/>
                    <a:pt x="3582" y="9290"/>
                  </a:cubicBezTo>
                  <a:cubicBezTo>
                    <a:pt x="3681" y="9290"/>
                    <a:pt x="3780" y="9271"/>
                    <a:pt x="3900" y="9271"/>
                  </a:cubicBezTo>
                  <a:cubicBezTo>
                    <a:pt x="3940" y="8733"/>
                    <a:pt x="3940" y="8276"/>
                    <a:pt x="3940" y="7798"/>
                  </a:cubicBezTo>
                  <a:cubicBezTo>
                    <a:pt x="3940" y="7600"/>
                    <a:pt x="3880" y="7421"/>
                    <a:pt x="3860" y="7222"/>
                  </a:cubicBezTo>
                  <a:cubicBezTo>
                    <a:pt x="3840" y="6864"/>
                    <a:pt x="3800" y="6505"/>
                    <a:pt x="3800" y="6127"/>
                  </a:cubicBezTo>
                  <a:cubicBezTo>
                    <a:pt x="3800" y="6008"/>
                    <a:pt x="3880" y="5889"/>
                    <a:pt x="4059" y="5889"/>
                  </a:cubicBezTo>
                  <a:cubicBezTo>
                    <a:pt x="4158" y="6008"/>
                    <a:pt x="4178" y="6187"/>
                    <a:pt x="4178" y="6366"/>
                  </a:cubicBezTo>
                  <a:cubicBezTo>
                    <a:pt x="4158" y="6605"/>
                    <a:pt x="4178" y="6824"/>
                    <a:pt x="4178" y="7043"/>
                  </a:cubicBezTo>
                  <a:cubicBezTo>
                    <a:pt x="4198" y="7281"/>
                    <a:pt x="4198" y="7520"/>
                    <a:pt x="4238" y="7739"/>
                  </a:cubicBezTo>
                  <a:cubicBezTo>
                    <a:pt x="4258" y="8117"/>
                    <a:pt x="4258" y="8475"/>
                    <a:pt x="4298" y="8853"/>
                  </a:cubicBezTo>
                  <a:cubicBezTo>
                    <a:pt x="4337" y="8992"/>
                    <a:pt x="4397" y="9111"/>
                    <a:pt x="4457" y="9271"/>
                  </a:cubicBezTo>
                  <a:cubicBezTo>
                    <a:pt x="4617" y="9287"/>
                    <a:pt x="4769" y="9294"/>
                    <a:pt x="4919" y="9294"/>
                  </a:cubicBezTo>
                  <a:cubicBezTo>
                    <a:pt x="5124" y="9294"/>
                    <a:pt x="5324" y="9282"/>
                    <a:pt x="5531" y="9271"/>
                  </a:cubicBezTo>
                  <a:cubicBezTo>
                    <a:pt x="5664" y="9271"/>
                    <a:pt x="5805" y="9262"/>
                    <a:pt x="5944" y="9262"/>
                  </a:cubicBezTo>
                  <a:cubicBezTo>
                    <a:pt x="6013" y="9262"/>
                    <a:pt x="6081" y="9264"/>
                    <a:pt x="6148" y="9271"/>
                  </a:cubicBezTo>
                  <a:cubicBezTo>
                    <a:pt x="6478" y="9313"/>
                    <a:pt x="6814" y="9333"/>
                    <a:pt x="7153" y="9333"/>
                  </a:cubicBezTo>
                  <a:cubicBezTo>
                    <a:pt x="7447" y="9333"/>
                    <a:pt x="7742" y="9318"/>
                    <a:pt x="8038" y="9290"/>
                  </a:cubicBezTo>
                  <a:cubicBezTo>
                    <a:pt x="9171" y="9211"/>
                    <a:pt x="10345" y="9171"/>
                    <a:pt x="11499" y="9111"/>
                  </a:cubicBezTo>
                  <a:cubicBezTo>
                    <a:pt x="11638" y="9092"/>
                    <a:pt x="11817" y="9111"/>
                    <a:pt x="11956" y="8932"/>
                  </a:cubicBezTo>
                  <a:lnTo>
                    <a:pt x="11956" y="8634"/>
                  </a:lnTo>
                  <a:lnTo>
                    <a:pt x="11956" y="5889"/>
                  </a:lnTo>
                  <a:cubicBezTo>
                    <a:pt x="11936" y="5789"/>
                    <a:pt x="11936" y="5670"/>
                    <a:pt x="12096" y="5610"/>
                  </a:cubicBezTo>
                  <a:cubicBezTo>
                    <a:pt x="12103" y="5609"/>
                    <a:pt x="12110" y="5608"/>
                    <a:pt x="12117" y="5608"/>
                  </a:cubicBezTo>
                  <a:cubicBezTo>
                    <a:pt x="12203" y="5608"/>
                    <a:pt x="12255" y="5724"/>
                    <a:pt x="12255" y="5909"/>
                  </a:cubicBezTo>
                  <a:lnTo>
                    <a:pt x="12255" y="8375"/>
                  </a:lnTo>
                  <a:cubicBezTo>
                    <a:pt x="12255" y="8614"/>
                    <a:pt x="12295" y="8853"/>
                    <a:pt x="12394" y="9052"/>
                  </a:cubicBezTo>
                  <a:cubicBezTo>
                    <a:pt x="12920" y="9117"/>
                    <a:pt x="13490" y="9157"/>
                    <a:pt x="14029" y="9157"/>
                  </a:cubicBezTo>
                  <a:cubicBezTo>
                    <a:pt x="14632" y="9157"/>
                    <a:pt x="15196" y="9108"/>
                    <a:pt x="15617" y="8992"/>
                  </a:cubicBezTo>
                  <a:cubicBezTo>
                    <a:pt x="15637" y="8952"/>
                    <a:pt x="15676" y="8873"/>
                    <a:pt x="15676" y="8793"/>
                  </a:cubicBezTo>
                  <a:cubicBezTo>
                    <a:pt x="15736" y="8296"/>
                    <a:pt x="15676" y="7779"/>
                    <a:pt x="15637" y="7202"/>
                  </a:cubicBezTo>
                  <a:cubicBezTo>
                    <a:pt x="15597" y="6068"/>
                    <a:pt x="15338" y="4974"/>
                    <a:pt x="14980" y="3899"/>
                  </a:cubicBezTo>
                  <a:cubicBezTo>
                    <a:pt x="14801" y="3402"/>
                    <a:pt x="14582" y="2925"/>
                    <a:pt x="14284" y="2507"/>
                  </a:cubicBezTo>
                  <a:cubicBezTo>
                    <a:pt x="13906" y="1950"/>
                    <a:pt x="13448" y="1492"/>
                    <a:pt x="13011" y="1015"/>
                  </a:cubicBezTo>
                  <a:cubicBezTo>
                    <a:pt x="12752" y="756"/>
                    <a:pt x="12454" y="597"/>
                    <a:pt x="12135" y="458"/>
                  </a:cubicBezTo>
                  <a:cubicBezTo>
                    <a:pt x="11757" y="339"/>
                    <a:pt x="11419" y="219"/>
                    <a:pt x="11041" y="100"/>
                  </a:cubicBezTo>
                  <a:cubicBezTo>
                    <a:pt x="10902" y="40"/>
                    <a:pt x="10723" y="20"/>
                    <a:pt x="105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664723" y="2461605"/>
              <a:ext cx="46236" cy="20381"/>
            </a:xfrm>
            <a:custGeom>
              <a:avLst/>
              <a:gdLst/>
              <a:ahLst/>
              <a:cxnLst/>
              <a:rect l="l" t="t" r="r" b="b"/>
              <a:pathLst>
                <a:path w="737" h="329" extrusionOk="0">
                  <a:moveTo>
                    <a:pt x="736" y="1"/>
                  </a:moveTo>
                  <a:lnTo>
                    <a:pt x="736" y="1"/>
                  </a:lnTo>
                  <a:cubicBezTo>
                    <a:pt x="517" y="20"/>
                    <a:pt x="239" y="20"/>
                    <a:pt x="0" y="20"/>
                  </a:cubicBezTo>
                  <a:cubicBezTo>
                    <a:pt x="0" y="80"/>
                    <a:pt x="20" y="100"/>
                    <a:pt x="20" y="160"/>
                  </a:cubicBezTo>
                  <a:cubicBezTo>
                    <a:pt x="193" y="207"/>
                    <a:pt x="353" y="328"/>
                    <a:pt x="541" y="328"/>
                  </a:cubicBezTo>
                  <a:cubicBezTo>
                    <a:pt x="590" y="328"/>
                    <a:pt x="642" y="320"/>
                    <a:pt x="696" y="299"/>
                  </a:cubicBezTo>
                  <a:cubicBezTo>
                    <a:pt x="736" y="199"/>
                    <a:pt x="736" y="100"/>
                    <a:pt x="736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353938" y="2822688"/>
              <a:ext cx="147365" cy="127984"/>
            </a:xfrm>
            <a:custGeom>
              <a:avLst/>
              <a:gdLst/>
              <a:ahLst/>
              <a:cxnLst/>
              <a:rect l="l" t="t" r="r" b="b"/>
              <a:pathLst>
                <a:path w="2349" h="2066" extrusionOk="0">
                  <a:moveTo>
                    <a:pt x="21" y="0"/>
                  </a:moveTo>
                  <a:lnTo>
                    <a:pt x="21" y="0"/>
                  </a:lnTo>
                  <a:cubicBezTo>
                    <a:pt x="1" y="716"/>
                    <a:pt x="1" y="1333"/>
                    <a:pt x="100" y="2029"/>
                  </a:cubicBezTo>
                  <a:cubicBezTo>
                    <a:pt x="364" y="2057"/>
                    <a:pt x="623" y="2065"/>
                    <a:pt x="878" y="2065"/>
                  </a:cubicBezTo>
                  <a:cubicBezTo>
                    <a:pt x="1267" y="2065"/>
                    <a:pt x="1647" y="2046"/>
                    <a:pt x="2021" y="2046"/>
                  </a:cubicBezTo>
                  <a:cubicBezTo>
                    <a:pt x="2104" y="2046"/>
                    <a:pt x="2186" y="2047"/>
                    <a:pt x="2269" y="2049"/>
                  </a:cubicBezTo>
                  <a:cubicBezTo>
                    <a:pt x="2269" y="2049"/>
                    <a:pt x="2289" y="2009"/>
                    <a:pt x="2348" y="1950"/>
                  </a:cubicBezTo>
                  <a:cubicBezTo>
                    <a:pt x="1970" y="1651"/>
                    <a:pt x="1493" y="1452"/>
                    <a:pt x="1155" y="1154"/>
                  </a:cubicBezTo>
                  <a:cubicBezTo>
                    <a:pt x="757" y="816"/>
                    <a:pt x="419" y="418"/>
                    <a:pt x="21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484990" y="2785706"/>
              <a:ext cx="194729" cy="65169"/>
            </a:xfrm>
            <a:custGeom>
              <a:avLst/>
              <a:gdLst/>
              <a:ahLst/>
              <a:cxnLst/>
              <a:rect l="l" t="t" r="r" b="b"/>
              <a:pathLst>
                <a:path w="3104" h="1052" extrusionOk="0">
                  <a:moveTo>
                    <a:pt x="259" y="0"/>
                  </a:moveTo>
                  <a:cubicBezTo>
                    <a:pt x="200" y="0"/>
                    <a:pt x="80" y="20"/>
                    <a:pt x="60" y="60"/>
                  </a:cubicBezTo>
                  <a:cubicBezTo>
                    <a:pt x="1" y="120"/>
                    <a:pt x="1" y="219"/>
                    <a:pt x="60" y="259"/>
                  </a:cubicBezTo>
                  <a:cubicBezTo>
                    <a:pt x="359" y="637"/>
                    <a:pt x="777" y="915"/>
                    <a:pt x="1254" y="1015"/>
                  </a:cubicBezTo>
                  <a:cubicBezTo>
                    <a:pt x="1381" y="1039"/>
                    <a:pt x="1503" y="1051"/>
                    <a:pt x="1622" y="1051"/>
                  </a:cubicBezTo>
                  <a:cubicBezTo>
                    <a:pt x="2082" y="1051"/>
                    <a:pt x="2486" y="873"/>
                    <a:pt x="2865" y="557"/>
                  </a:cubicBezTo>
                  <a:cubicBezTo>
                    <a:pt x="3044" y="438"/>
                    <a:pt x="3104" y="259"/>
                    <a:pt x="2965" y="60"/>
                  </a:cubicBezTo>
                  <a:cubicBezTo>
                    <a:pt x="2932" y="49"/>
                    <a:pt x="2902" y="44"/>
                    <a:pt x="2876" y="44"/>
                  </a:cubicBezTo>
                  <a:cubicBezTo>
                    <a:pt x="2757" y="44"/>
                    <a:pt x="2695" y="142"/>
                    <a:pt x="2646" y="239"/>
                  </a:cubicBezTo>
                  <a:cubicBezTo>
                    <a:pt x="2440" y="477"/>
                    <a:pt x="2196" y="601"/>
                    <a:pt x="1903" y="601"/>
                  </a:cubicBezTo>
                  <a:cubicBezTo>
                    <a:pt x="1829" y="601"/>
                    <a:pt x="1752" y="593"/>
                    <a:pt x="1672" y="577"/>
                  </a:cubicBezTo>
                  <a:cubicBezTo>
                    <a:pt x="1254" y="518"/>
                    <a:pt x="876" y="418"/>
                    <a:pt x="558" y="140"/>
                  </a:cubicBezTo>
                  <a:cubicBezTo>
                    <a:pt x="478" y="60"/>
                    <a:pt x="359" y="20"/>
                    <a:pt x="25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415104" y="2565736"/>
              <a:ext cx="99937" cy="36425"/>
            </a:xfrm>
            <a:custGeom>
              <a:avLst/>
              <a:gdLst/>
              <a:ahLst/>
              <a:cxnLst/>
              <a:rect l="l" t="t" r="r" b="b"/>
              <a:pathLst>
                <a:path w="1593" h="588" extrusionOk="0">
                  <a:moveTo>
                    <a:pt x="1246" y="1"/>
                  </a:moveTo>
                  <a:cubicBezTo>
                    <a:pt x="964" y="1"/>
                    <a:pt x="681" y="25"/>
                    <a:pt x="399" y="110"/>
                  </a:cubicBezTo>
                  <a:cubicBezTo>
                    <a:pt x="259" y="130"/>
                    <a:pt x="180" y="229"/>
                    <a:pt x="60" y="329"/>
                  </a:cubicBezTo>
                  <a:cubicBezTo>
                    <a:pt x="1" y="408"/>
                    <a:pt x="60" y="567"/>
                    <a:pt x="200" y="587"/>
                  </a:cubicBezTo>
                  <a:lnTo>
                    <a:pt x="379" y="587"/>
                  </a:lnTo>
                  <a:cubicBezTo>
                    <a:pt x="637" y="567"/>
                    <a:pt x="936" y="508"/>
                    <a:pt x="1214" y="488"/>
                  </a:cubicBezTo>
                  <a:cubicBezTo>
                    <a:pt x="1493" y="468"/>
                    <a:pt x="1513" y="428"/>
                    <a:pt x="1592" y="10"/>
                  </a:cubicBezTo>
                  <a:cubicBezTo>
                    <a:pt x="1477" y="5"/>
                    <a:pt x="1361" y="1"/>
                    <a:pt x="1246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4647220" y="2562019"/>
              <a:ext cx="94918" cy="51726"/>
            </a:xfrm>
            <a:custGeom>
              <a:avLst/>
              <a:gdLst/>
              <a:ahLst/>
              <a:cxnLst/>
              <a:rect l="l" t="t" r="r" b="b"/>
              <a:pathLst>
                <a:path w="1513" h="835" extrusionOk="0">
                  <a:moveTo>
                    <a:pt x="254" y="1"/>
                  </a:moveTo>
                  <a:cubicBezTo>
                    <a:pt x="225" y="1"/>
                    <a:pt x="200" y="11"/>
                    <a:pt x="180" y="31"/>
                  </a:cubicBezTo>
                  <a:cubicBezTo>
                    <a:pt x="120" y="70"/>
                    <a:pt x="60" y="130"/>
                    <a:pt x="21" y="170"/>
                  </a:cubicBezTo>
                  <a:cubicBezTo>
                    <a:pt x="1" y="230"/>
                    <a:pt x="60" y="329"/>
                    <a:pt x="80" y="369"/>
                  </a:cubicBezTo>
                  <a:cubicBezTo>
                    <a:pt x="120" y="429"/>
                    <a:pt x="180" y="448"/>
                    <a:pt x="220" y="468"/>
                  </a:cubicBezTo>
                  <a:cubicBezTo>
                    <a:pt x="498" y="588"/>
                    <a:pt x="757" y="687"/>
                    <a:pt x="1015" y="787"/>
                  </a:cubicBezTo>
                  <a:cubicBezTo>
                    <a:pt x="1074" y="816"/>
                    <a:pt x="1142" y="834"/>
                    <a:pt x="1199" y="834"/>
                  </a:cubicBezTo>
                  <a:cubicBezTo>
                    <a:pt x="1219" y="834"/>
                    <a:pt x="1238" y="832"/>
                    <a:pt x="1254" y="826"/>
                  </a:cubicBezTo>
                  <a:cubicBezTo>
                    <a:pt x="1314" y="787"/>
                    <a:pt x="1413" y="687"/>
                    <a:pt x="1513" y="627"/>
                  </a:cubicBezTo>
                  <a:cubicBezTo>
                    <a:pt x="1453" y="528"/>
                    <a:pt x="1393" y="448"/>
                    <a:pt x="1314" y="389"/>
                  </a:cubicBezTo>
                  <a:cubicBezTo>
                    <a:pt x="1015" y="190"/>
                    <a:pt x="697" y="70"/>
                    <a:pt x="359" y="31"/>
                  </a:cubicBezTo>
                  <a:cubicBezTo>
                    <a:pt x="319" y="11"/>
                    <a:pt x="284" y="1"/>
                    <a:pt x="25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4450047" y="2635363"/>
              <a:ext cx="64993" cy="49992"/>
            </a:xfrm>
            <a:custGeom>
              <a:avLst/>
              <a:gdLst/>
              <a:ahLst/>
              <a:cxnLst/>
              <a:rect l="l" t="t" r="r" b="b"/>
              <a:pathLst>
                <a:path w="1036" h="807" extrusionOk="0">
                  <a:moveTo>
                    <a:pt x="478" y="0"/>
                  </a:moveTo>
                  <a:cubicBezTo>
                    <a:pt x="100" y="40"/>
                    <a:pt x="1" y="239"/>
                    <a:pt x="180" y="538"/>
                  </a:cubicBezTo>
                  <a:cubicBezTo>
                    <a:pt x="200" y="577"/>
                    <a:pt x="239" y="637"/>
                    <a:pt x="279" y="677"/>
                  </a:cubicBezTo>
                  <a:cubicBezTo>
                    <a:pt x="382" y="754"/>
                    <a:pt x="494" y="807"/>
                    <a:pt x="598" y="807"/>
                  </a:cubicBezTo>
                  <a:cubicBezTo>
                    <a:pt x="654" y="807"/>
                    <a:pt x="708" y="791"/>
                    <a:pt x="757" y="756"/>
                  </a:cubicBezTo>
                  <a:cubicBezTo>
                    <a:pt x="936" y="657"/>
                    <a:pt x="1035" y="478"/>
                    <a:pt x="975" y="279"/>
                  </a:cubicBezTo>
                  <a:cubicBezTo>
                    <a:pt x="956" y="100"/>
                    <a:pt x="836" y="0"/>
                    <a:pt x="61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4563596" y="2658841"/>
              <a:ext cx="25031" cy="98682"/>
            </a:xfrm>
            <a:custGeom>
              <a:avLst/>
              <a:gdLst/>
              <a:ahLst/>
              <a:cxnLst/>
              <a:rect l="l" t="t" r="r" b="b"/>
              <a:pathLst>
                <a:path w="399" h="1593" extrusionOk="0">
                  <a:moveTo>
                    <a:pt x="195" y="1"/>
                  </a:moveTo>
                  <a:cubicBezTo>
                    <a:pt x="144" y="1"/>
                    <a:pt x="82" y="26"/>
                    <a:pt x="21" y="79"/>
                  </a:cubicBezTo>
                  <a:cubicBezTo>
                    <a:pt x="21" y="457"/>
                    <a:pt x="21" y="855"/>
                    <a:pt x="1" y="1253"/>
                  </a:cubicBezTo>
                  <a:cubicBezTo>
                    <a:pt x="1" y="1458"/>
                    <a:pt x="88" y="1593"/>
                    <a:pt x="181" y="1593"/>
                  </a:cubicBezTo>
                  <a:cubicBezTo>
                    <a:pt x="187" y="1593"/>
                    <a:pt x="194" y="1592"/>
                    <a:pt x="200" y="1591"/>
                  </a:cubicBezTo>
                  <a:cubicBezTo>
                    <a:pt x="359" y="1551"/>
                    <a:pt x="359" y="1392"/>
                    <a:pt x="399" y="1273"/>
                  </a:cubicBezTo>
                  <a:lnTo>
                    <a:pt x="399" y="1153"/>
                  </a:lnTo>
                  <a:cubicBezTo>
                    <a:pt x="359" y="795"/>
                    <a:pt x="359" y="477"/>
                    <a:pt x="319" y="119"/>
                  </a:cubicBezTo>
                  <a:cubicBezTo>
                    <a:pt x="308" y="41"/>
                    <a:pt x="260" y="1"/>
                    <a:pt x="19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4650984" y="2627930"/>
              <a:ext cx="53701" cy="54328"/>
            </a:xfrm>
            <a:custGeom>
              <a:avLst/>
              <a:gdLst/>
              <a:ahLst/>
              <a:cxnLst/>
              <a:rect l="l" t="t" r="r" b="b"/>
              <a:pathLst>
                <a:path w="856" h="877" extrusionOk="0">
                  <a:moveTo>
                    <a:pt x="400" y="0"/>
                  </a:moveTo>
                  <a:cubicBezTo>
                    <a:pt x="294" y="0"/>
                    <a:pt x="194" y="36"/>
                    <a:pt x="140" y="101"/>
                  </a:cubicBezTo>
                  <a:cubicBezTo>
                    <a:pt x="0" y="260"/>
                    <a:pt x="0" y="478"/>
                    <a:pt x="140" y="618"/>
                  </a:cubicBezTo>
                  <a:cubicBezTo>
                    <a:pt x="219" y="717"/>
                    <a:pt x="319" y="777"/>
                    <a:pt x="458" y="876"/>
                  </a:cubicBezTo>
                  <a:cubicBezTo>
                    <a:pt x="597" y="757"/>
                    <a:pt x="697" y="658"/>
                    <a:pt x="756" y="518"/>
                  </a:cubicBezTo>
                  <a:cubicBezTo>
                    <a:pt x="856" y="359"/>
                    <a:pt x="816" y="180"/>
                    <a:pt x="657" y="81"/>
                  </a:cubicBezTo>
                  <a:cubicBezTo>
                    <a:pt x="584" y="26"/>
                    <a:pt x="490" y="0"/>
                    <a:pt x="40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3924649" y="2043841"/>
              <a:ext cx="1310471" cy="1468899"/>
            </a:xfrm>
            <a:custGeom>
              <a:avLst/>
              <a:gdLst/>
              <a:ahLst/>
              <a:cxnLst/>
              <a:rect l="l" t="t" r="r" b="b"/>
              <a:pathLst>
                <a:path w="20889" h="23712" extrusionOk="0">
                  <a:moveTo>
                    <a:pt x="9624" y="1465"/>
                  </a:moveTo>
                  <a:cubicBezTo>
                    <a:pt x="9799" y="1465"/>
                    <a:pt x="9977" y="1479"/>
                    <a:pt x="10146" y="1493"/>
                  </a:cubicBezTo>
                  <a:cubicBezTo>
                    <a:pt x="10345" y="1533"/>
                    <a:pt x="10524" y="1553"/>
                    <a:pt x="10703" y="1553"/>
                  </a:cubicBezTo>
                  <a:cubicBezTo>
                    <a:pt x="10763" y="1551"/>
                    <a:pt x="10824" y="1550"/>
                    <a:pt x="10884" y="1550"/>
                  </a:cubicBezTo>
                  <a:cubicBezTo>
                    <a:pt x="11659" y="1550"/>
                    <a:pt x="12432" y="1668"/>
                    <a:pt x="13170" y="1871"/>
                  </a:cubicBezTo>
                  <a:cubicBezTo>
                    <a:pt x="13727" y="2050"/>
                    <a:pt x="14284" y="2328"/>
                    <a:pt x="14801" y="2587"/>
                  </a:cubicBezTo>
                  <a:cubicBezTo>
                    <a:pt x="15776" y="3064"/>
                    <a:pt x="16651" y="3681"/>
                    <a:pt x="17467" y="4357"/>
                  </a:cubicBezTo>
                  <a:cubicBezTo>
                    <a:pt x="17805" y="4656"/>
                    <a:pt x="18143" y="4954"/>
                    <a:pt x="18461" y="5272"/>
                  </a:cubicBezTo>
                  <a:cubicBezTo>
                    <a:pt x="18601" y="5412"/>
                    <a:pt x="18740" y="5571"/>
                    <a:pt x="18799" y="5750"/>
                  </a:cubicBezTo>
                  <a:cubicBezTo>
                    <a:pt x="19257" y="6665"/>
                    <a:pt x="19695" y="7560"/>
                    <a:pt x="20033" y="8535"/>
                  </a:cubicBezTo>
                  <a:cubicBezTo>
                    <a:pt x="20252" y="9211"/>
                    <a:pt x="20391" y="9888"/>
                    <a:pt x="20451" y="10604"/>
                  </a:cubicBezTo>
                  <a:cubicBezTo>
                    <a:pt x="20530" y="11280"/>
                    <a:pt x="20530" y="11937"/>
                    <a:pt x="20530" y="12613"/>
                  </a:cubicBezTo>
                  <a:cubicBezTo>
                    <a:pt x="20530" y="12872"/>
                    <a:pt x="20490" y="13110"/>
                    <a:pt x="20431" y="13369"/>
                  </a:cubicBezTo>
                  <a:cubicBezTo>
                    <a:pt x="20172" y="14324"/>
                    <a:pt x="19854" y="15298"/>
                    <a:pt x="19456" y="16213"/>
                  </a:cubicBezTo>
                  <a:cubicBezTo>
                    <a:pt x="19158" y="16910"/>
                    <a:pt x="18760" y="17586"/>
                    <a:pt x="18242" y="18183"/>
                  </a:cubicBezTo>
                  <a:cubicBezTo>
                    <a:pt x="17308" y="19237"/>
                    <a:pt x="16253" y="20053"/>
                    <a:pt x="15060" y="20689"/>
                  </a:cubicBezTo>
                  <a:cubicBezTo>
                    <a:pt x="14304" y="21127"/>
                    <a:pt x="13508" y="21485"/>
                    <a:pt x="12673" y="21684"/>
                  </a:cubicBezTo>
                  <a:cubicBezTo>
                    <a:pt x="12116" y="21823"/>
                    <a:pt x="11539" y="21823"/>
                    <a:pt x="11002" y="21843"/>
                  </a:cubicBezTo>
                  <a:cubicBezTo>
                    <a:pt x="9549" y="21783"/>
                    <a:pt x="8217" y="21465"/>
                    <a:pt x="6864" y="20988"/>
                  </a:cubicBezTo>
                  <a:cubicBezTo>
                    <a:pt x="6625" y="20888"/>
                    <a:pt x="6367" y="20848"/>
                    <a:pt x="6148" y="20749"/>
                  </a:cubicBezTo>
                  <a:cubicBezTo>
                    <a:pt x="5074" y="20331"/>
                    <a:pt x="4178" y="19675"/>
                    <a:pt x="3442" y="18800"/>
                  </a:cubicBezTo>
                  <a:cubicBezTo>
                    <a:pt x="2925" y="18203"/>
                    <a:pt x="2448" y="17606"/>
                    <a:pt x="2050" y="16950"/>
                  </a:cubicBezTo>
                  <a:cubicBezTo>
                    <a:pt x="1990" y="16850"/>
                    <a:pt x="1950" y="16751"/>
                    <a:pt x="1871" y="16671"/>
                  </a:cubicBezTo>
                  <a:cubicBezTo>
                    <a:pt x="1254" y="15816"/>
                    <a:pt x="956" y="14881"/>
                    <a:pt x="737" y="13886"/>
                  </a:cubicBezTo>
                  <a:cubicBezTo>
                    <a:pt x="697" y="13707"/>
                    <a:pt x="657" y="13508"/>
                    <a:pt x="598" y="13309"/>
                  </a:cubicBezTo>
                  <a:cubicBezTo>
                    <a:pt x="399" y="12593"/>
                    <a:pt x="359" y="11837"/>
                    <a:pt x="359" y="11101"/>
                  </a:cubicBezTo>
                  <a:cubicBezTo>
                    <a:pt x="339" y="10285"/>
                    <a:pt x="439" y="9450"/>
                    <a:pt x="737" y="8654"/>
                  </a:cubicBezTo>
                  <a:cubicBezTo>
                    <a:pt x="737" y="8634"/>
                    <a:pt x="757" y="8595"/>
                    <a:pt x="757" y="8555"/>
                  </a:cubicBezTo>
                  <a:cubicBezTo>
                    <a:pt x="956" y="7560"/>
                    <a:pt x="1533" y="6725"/>
                    <a:pt x="2030" y="5869"/>
                  </a:cubicBezTo>
                  <a:cubicBezTo>
                    <a:pt x="2289" y="5432"/>
                    <a:pt x="2647" y="5014"/>
                    <a:pt x="3044" y="4636"/>
                  </a:cubicBezTo>
                  <a:cubicBezTo>
                    <a:pt x="3800" y="3920"/>
                    <a:pt x="4636" y="3263"/>
                    <a:pt x="5531" y="2726"/>
                  </a:cubicBezTo>
                  <a:cubicBezTo>
                    <a:pt x="6247" y="2269"/>
                    <a:pt x="7003" y="1970"/>
                    <a:pt x="7819" y="1751"/>
                  </a:cubicBezTo>
                  <a:cubicBezTo>
                    <a:pt x="8336" y="1632"/>
                    <a:pt x="8853" y="1493"/>
                    <a:pt x="9410" y="1473"/>
                  </a:cubicBezTo>
                  <a:cubicBezTo>
                    <a:pt x="9480" y="1467"/>
                    <a:pt x="9552" y="1465"/>
                    <a:pt x="9624" y="1465"/>
                  </a:cubicBezTo>
                  <a:close/>
                  <a:moveTo>
                    <a:pt x="10922" y="1"/>
                  </a:moveTo>
                  <a:lnTo>
                    <a:pt x="10922" y="1"/>
                  </a:lnTo>
                  <a:cubicBezTo>
                    <a:pt x="10703" y="41"/>
                    <a:pt x="10643" y="160"/>
                    <a:pt x="10643" y="299"/>
                  </a:cubicBezTo>
                  <a:cubicBezTo>
                    <a:pt x="10643" y="578"/>
                    <a:pt x="10643" y="856"/>
                    <a:pt x="10484" y="1135"/>
                  </a:cubicBezTo>
                  <a:cubicBezTo>
                    <a:pt x="10435" y="1135"/>
                    <a:pt x="10385" y="1140"/>
                    <a:pt x="10338" y="1140"/>
                  </a:cubicBezTo>
                  <a:cubicBezTo>
                    <a:pt x="10290" y="1140"/>
                    <a:pt x="10246" y="1135"/>
                    <a:pt x="10206" y="1115"/>
                  </a:cubicBezTo>
                  <a:cubicBezTo>
                    <a:pt x="9490" y="1155"/>
                    <a:pt x="8754" y="1254"/>
                    <a:pt x="8057" y="1413"/>
                  </a:cubicBezTo>
                  <a:cubicBezTo>
                    <a:pt x="6764" y="1771"/>
                    <a:pt x="5551" y="2308"/>
                    <a:pt x="4477" y="3144"/>
                  </a:cubicBezTo>
                  <a:cubicBezTo>
                    <a:pt x="4079" y="3462"/>
                    <a:pt x="3701" y="3800"/>
                    <a:pt x="3303" y="4099"/>
                  </a:cubicBezTo>
                  <a:cubicBezTo>
                    <a:pt x="2786" y="4477"/>
                    <a:pt x="2388" y="4954"/>
                    <a:pt x="2050" y="5452"/>
                  </a:cubicBezTo>
                  <a:cubicBezTo>
                    <a:pt x="1811" y="5750"/>
                    <a:pt x="1652" y="6088"/>
                    <a:pt x="1453" y="6426"/>
                  </a:cubicBezTo>
                  <a:cubicBezTo>
                    <a:pt x="1075" y="7043"/>
                    <a:pt x="757" y="7640"/>
                    <a:pt x="558" y="8336"/>
                  </a:cubicBezTo>
                  <a:cubicBezTo>
                    <a:pt x="359" y="9052"/>
                    <a:pt x="120" y="9768"/>
                    <a:pt x="120" y="10544"/>
                  </a:cubicBezTo>
                  <a:cubicBezTo>
                    <a:pt x="120" y="10663"/>
                    <a:pt x="120" y="10803"/>
                    <a:pt x="100" y="10922"/>
                  </a:cubicBezTo>
                  <a:cubicBezTo>
                    <a:pt x="1" y="11459"/>
                    <a:pt x="160" y="11996"/>
                    <a:pt x="160" y="12533"/>
                  </a:cubicBezTo>
                  <a:cubicBezTo>
                    <a:pt x="379" y="13429"/>
                    <a:pt x="478" y="14383"/>
                    <a:pt x="797" y="15279"/>
                  </a:cubicBezTo>
                  <a:cubicBezTo>
                    <a:pt x="1035" y="15875"/>
                    <a:pt x="1274" y="16412"/>
                    <a:pt x="1652" y="16910"/>
                  </a:cubicBezTo>
                  <a:cubicBezTo>
                    <a:pt x="1831" y="17168"/>
                    <a:pt x="1970" y="17427"/>
                    <a:pt x="2149" y="17686"/>
                  </a:cubicBezTo>
                  <a:cubicBezTo>
                    <a:pt x="2348" y="17984"/>
                    <a:pt x="2547" y="18302"/>
                    <a:pt x="2766" y="18581"/>
                  </a:cubicBezTo>
                  <a:cubicBezTo>
                    <a:pt x="3025" y="18899"/>
                    <a:pt x="3323" y="19178"/>
                    <a:pt x="3562" y="19476"/>
                  </a:cubicBezTo>
                  <a:cubicBezTo>
                    <a:pt x="3920" y="19894"/>
                    <a:pt x="4337" y="20192"/>
                    <a:pt x="4775" y="20471"/>
                  </a:cubicBezTo>
                  <a:cubicBezTo>
                    <a:pt x="5113" y="20669"/>
                    <a:pt x="5451" y="20868"/>
                    <a:pt x="5829" y="21008"/>
                  </a:cubicBezTo>
                  <a:cubicBezTo>
                    <a:pt x="7262" y="21604"/>
                    <a:pt x="8793" y="22042"/>
                    <a:pt x="10385" y="22142"/>
                  </a:cubicBezTo>
                  <a:cubicBezTo>
                    <a:pt x="10431" y="22142"/>
                    <a:pt x="10482" y="22137"/>
                    <a:pt x="10534" y="22137"/>
                  </a:cubicBezTo>
                  <a:cubicBezTo>
                    <a:pt x="10639" y="22137"/>
                    <a:pt x="10750" y="22155"/>
                    <a:pt x="10842" y="22261"/>
                  </a:cubicBezTo>
                  <a:cubicBezTo>
                    <a:pt x="10882" y="22539"/>
                    <a:pt x="10882" y="22838"/>
                    <a:pt x="10783" y="23096"/>
                  </a:cubicBezTo>
                  <a:cubicBezTo>
                    <a:pt x="10703" y="23295"/>
                    <a:pt x="10643" y="23494"/>
                    <a:pt x="10743" y="23693"/>
                  </a:cubicBezTo>
                  <a:cubicBezTo>
                    <a:pt x="10780" y="23706"/>
                    <a:pt x="10814" y="23711"/>
                    <a:pt x="10843" y="23711"/>
                  </a:cubicBezTo>
                  <a:cubicBezTo>
                    <a:pt x="10953" y="23711"/>
                    <a:pt x="11006" y="23633"/>
                    <a:pt x="11021" y="23554"/>
                  </a:cubicBezTo>
                  <a:cubicBezTo>
                    <a:pt x="11101" y="23355"/>
                    <a:pt x="11141" y="23156"/>
                    <a:pt x="11181" y="22937"/>
                  </a:cubicBezTo>
                  <a:cubicBezTo>
                    <a:pt x="11200" y="22699"/>
                    <a:pt x="11200" y="22480"/>
                    <a:pt x="11220" y="22281"/>
                  </a:cubicBezTo>
                  <a:cubicBezTo>
                    <a:pt x="11399" y="22142"/>
                    <a:pt x="11598" y="22142"/>
                    <a:pt x="11797" y="22142"/>
                  </a:cubicBezTo>
                  <a:cubicBezTo>
                    <a:pt x="12394" y="22122"/>
                    <a:pt x="12991" y="21982"/>
                    <a:pt x="13528" y="21744"/>
                  </a:cubicBezTo>
                  <a:cubicBezTo>
                    <a:pt x="14284" y="21386"/>
                    <a:pt x="15080" y="21087"/>
                    <a:pt x="15776" y="20650"/>
                  </a:cubicBezTo>
                  <a:cubicBezTo>
                    <a:pt x="16711" y="20053"/>
                    <a:pt x="17646" y="19436"/>
                    <a:pt x="18342" y="18501"/>
                  </a:cubicBezTo>
                  <a:cubicBezTo>
                    <a:pt x="18382" y="18441"/>
                    <a:pt x="18441" y="18362"/>
                    <a:pt x="18501" y="18302"/>
                  </a:cubicBezTo>
                  <a:cubicBezTo>
                    <a:pt x="19078" y="17805"/>
                    <a:pt x="19376" y="17148"/>
                    <a:pt x="19655" y="16492"/>
                  </a:cubicBezTo>
                  <a:cubicBezTo>
                    <a:pt x="19973" y="15716"/>
                    <a:pt x="20331" y="14960"/>
                    <a:pt x="20490" y="14105"/>
                  </a:cubicBezTo>
                  <a:cubicBezTo>
                    <a:pt x="20590" y="13667"/>
                    <a:pt x="20789" y="13210"/>
                    <a:pt x="20829" y="12732"/>
                  </a:cubicBezTo>
                  <a:cubicBezTo>
                    <a:pt x="20868" y="12116"/>
                    <a:pt x="20888" y="11519"/>
                    <a:pt x="20829" y="10902"/>
                  </a:cubicBezTo>
                  <a:cubicBezTo>
                    <a:pt x="20749" y="10246"/>
                    <a:pt x="20729" y="9609"/>
                    <a:pt x="20530" y="8992"/>
                  </a:cubicBezTo>
                  <a:cubicBezTo>
                    <a:pt x="20152" y="7799"/>
                    <a:pt x="19655" y="6625"/>
                    <a:pt x="19058" y="5511"/>
                  </a:cubicBezTo>
                  <a:cubicBezTo>
                    <a:pt x="18879" y="5173"/>
                    <a:pt x="18680" y="4934"/>
                    <a:pt x="18402" y="4715"/>
                  </a:cubicBezTo>
                  <a:cubicBezTo>
                    <a:pt x="17984" y="4357"/>
                    <a:pt x="17566" y="3979"/>
                    <a:pt x="17109" y="3641"/>
                  </a:cubicBezTo>
                  <a:cubicBezTo>
                    <a:pt x="16054" y="2766"/>
                    <a:pt x="14821" y="2169"/>
                    <a:pt x="13588" y="1632"/>
                  </a:cubicBezTo>
                  <a:cubicBezTo>
                    <a:pt x="13488" y="1572"/>
                    <a:pt x="13389" y="1553"/>
                    <a:pt x="13289" y="1533"/>
                  </a:cubicBezTo>
                  <a:cubicBezTo>
                    <a:pt x="12732" y="1453"/>
                    <a:pt x="12215" y="1294"/>
                    <a:pt x="11678" y="1274"/>
                  </a:cubicBezTo>
                  <a:cubicBezTo>
                    <a:pt x="11399" y="1274"/>
                    <a:pt x="11141" y="1194"/>
                    <a:pt x="10862" y="1155"/>
                  </a:cubicBezTo>
                  <a:cubicBezTo>
                    <a:pt x="10803" y="737"/>
                    <a:pt x="11002" y="379"/>
                    <a:pt x="1092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4" name="Google Shape;374;p2"/>
          <p:cNvGrpSpPr/>
          <p:nvPr/>
        </p:nvGrpSpPr>
        <p:grpSpPr>
          <a:xfrm>
            <a:off x="1602085" y="1935223"/>
            <a:ext cx="1275013" cy="1660269"/>
            <a:chOff x="2418402" y="2025381"/>
            <a:chExt cx="1336632" cy="1619301"/>
          </a:xfrm>
        </p:grpSpPr>
        <p:sp>
          <p:nvSpPr>
            <p:cNvPr id="375" name="Google Shape;375;p2"/>
            <p:cNvSpPr/>
            <p:nvPr/>
          </p:nvSpPr>
          <p:spPr>
            <a:xfrm>
              <a:off x="2612275" y="3315925"/>
              <a:ext cx="976300" cy="302425"/>
            </a:xfrm>
            <a:custGeom>
              <a:avLst/>
              <a:gdLst/>
              <a:ahLst/>
              <a:cxnLst/>
              <a:rect l="l" t="t" r="r" b="b"/>
              <a:pathLst>
                <a:path w="39052" h="12097" extrusionOk="0">
                  <a:moveTo>
                    <a:pt x="857" y="8287"/>
                  </a:moveTo>
                  <a:lnTo>
                    <a:pt x="8858" y="8287"/>
                  </a:lnTo>
                  <a:lnTo>
                    <a:pt x="8668" y="12097"/>
                  </a:lnTo>
                  <a:lnTo>
                    <a:pt x="29813" y="11716"/>
                  </a:lnTo>
                  <a:lnTo>
                    <a:pt x="30099" y="7334"/>
                  </a:lnTo>
                  <a:lnTo>
                    <a:pt x="35338" y="6858"/>
                  </a:lnTo>
                  <a:lnTo>
                    <a:pt x="39052" y="7144"/>
                  </a:lnTo>
                  <a:lnTo>
                    <a:pt x="38767" y="0"/>
                  </a:lnTo>
                  <a:lnTo>
                    <a:pt x="0" y="1333"/>
                  </a:lnTo>
                  <a:lnTo>
                    <a:pt x="95" y="628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376" name="Google Shape;376;p2"/>
            <p:cNvSpPr/>
            <p:nvPr/>
          </p:nvSpPr>
          <p:spPr>
            <a:xfrm>
              <a:off x="2616835" y="3118345"/>
              <a:ext cx="960975" cy="497528"/>
            </a:xfrm>
            <a:custGeom>
              <a:avLst/>
              <a:gdLst/>
              <a:ahLst/>
              <a:cxnLst/>
              <a:rect l="l" t="t" r="r" b="b"/>
              <a:pathLst>
                <a:path w="15318" h="7790" extrusionOk="0">
                  <a:moveTo>
                    <a:pt x="4552" y="1"/>
                  </a:moveTo>
                  <a:cubicBezTo>
                    <a:pt x="4406" y="1"/>
                    <a:pt x="4260" y="21"/>
                    <a:pt x="4118" y="101"/>
                  </a:cubicBezTo>
                  <a:cubicBezTo>
                    <a:pt x="4037" y="209"/>
                    <a:pt x="3818" y="363"/>
                    <a:pt x="3642" y="363"/>
                  </a:cubicBezTo>
                  <a:cubicBezTo>
                    <a:pt x="3559" y="363"/>
                    <a:pt x="3486" y="329"/>
                    <a:pt x="3442" y="240"/>
                  </a:cubicBezTo>
                  <a:cubicBezTo>
                    <a:pt x="3183" y="260"/>
                    <a:pt x="2905" y="300"/>
                    <a:pt x="2646" y="340"/>
                  </a:cubicBezTo>
                  <a:cubicBezTo>
                    <a:pt x="2029" y="459"/>
                    <a:pt x="1492" y="737"/>
                    <a:pt x="1094" y="1235"/>
                  </a:cubicBezTo>
                  <a:cubicBezTo>
                    <a:pt x="716" y="1732"/>
                    <a:pt x="438" y="2289"/>
                    <a:pt x="259" y="2866"/>
                  </a:cubicBezTo>
                  <a:cubicBezTo>
                    <a:pt x="0" y="3801"/>
                    <a:pt x="20" y="4736"/>
                    <a:pt x="140" y="5691"/>
                  </a:cubicBezTo>
                  <a:cubicBezTo>
                    <a:pt x="140" y="5730"/>
                    <a:pt x="159" y="5810"/>
                    <a:pt x="159" y="5850"/>
                  </a:cubicBezTo>
                  <a:cubicBezTo>
                    <a:pt x="199" y="5989"/>
                    <a:pt x="299" y="6049"/>
                    <a:pt x="418" y="6089"/>
                  </a:cubicBezTo>
                  <a:lnTo>
                    <a:pt x="1055" y="6089"/>
                  </a:lnTo>
                  <a:cubicBezTo>
                    <a:pt x="1651" y="6069"/>
                    <a:pt x="2248" y="6009"/>
                    <a:pt x="2845" y="5969"/>
                  </a:cubicBezTo>
                  <a:cubicBezTo>
                    <a:pt x="2944" y="5969"/>
                    <a:pt x="3024" y="5910"/>
                    <a:pt x="3123" y="5910"/>
                  </a:cubicBezTo>
                  <a:cubicBezTo>
                    <a:pt x="3223" y="5512"/>
                    <a:pt x="3123" y="5114"/>
                    <a:pt x="3263" y="4776"/>
                  </a:cubicBezTo>
                  <a:cubicBezTo>
                    <a:pt x="3305" y="4760"/>
                    <a:pt x="3342" y="4752"/>
                    <a:pt x="3374" y="4752"/>
                  </a:cubicBezTo>
                  <a:cubicBezTo>
                    <a:pt x="3462" y="4752"/>
                    <a:pt x="3512" y="4808"/>
                    <a:pt x="3541" y="4895"/>
                  </a:cubicBezTo>
                  <a:cubicBezTo>
                    <a:pt x="3700" y="5313"/>
                    <a:pt x="3641" y="5730"/>
                    <a:pt x="3621" y="6188"/>
                  </a:cubicBezTo>
                  <a:cubicBezTo>
                    <a:pt x="3621" y="6626"/>
                    <a:pt x="3601" y="7103"/>
                    <a:pt x="3561" y="7561"/>
                  </a:cubicBezTo>
                  <a:cubicBezTo>
                    <a:pt x="3561" y="7600"/>
                    <a:pt x="3621" y="7660"/>
                    <a:pt x="3641" y="7720"/>
                  </a:cubicBezTo>
                  <a:cubicBezTo>
                    <a:pt x="3784" y="7775"/>
                    <a:pt x="3928" y="7787"/>
                    <a:pt x="4075" y="7787"/>
                  </a:cubicBezTo>
                  <a:cubicBezTo>
                    <a:pt x="4193" y="7787"/>
                    <a:pt x="4313" y="7779"/>
                    <a:pt x="4436" y="7779"/>
                  </a:cubicBezTo>
                  <a:cubicBezTo>
                    <a:pt x="4586" y="7779"/>
                    <a:pt x="4746" y="7746"/>
                    <a:pt x="4901" y="7746"/>
                  </a:cubicBezTo>
                  <a:cubicBezTo>
                    <a:pt x="4952" y="7746"/>
                    <a:pt x="5003" y="7750"/>
                    <a:pt x="5053" y="7760"/>
                  </a:cubicBezTo>
                  <a:cubicBezTo>
                    <a:pt x="5284" y="7781"/>
                    <a:pt x="5516" y="7789"/>
                    <a:pt x="5748" y="7789"/>
                  </a:cubicBezTo>
                  <a:cubicBezTo>
                    <a:pt x="6596" y="7789"/>
                    <a:pt x="7452" y="7676"/>
                    <a:pt x="8296" y="7660"/>
                  </a:cubicBezTo>
                  <a:cubicBezTo>
                    <a:pt x="8375" y="7660"/>
                    <a:pt x="8435" y="7620"/>
                    <a:pt x="8514" y="7620"/>
                  </a:cubicBezTo>
                  <a:cubicBezTo>
                    <a:pt x="8793" y="7600"/>
                    <a:pt x="9091" y="7561"/>
                    <a:pt x="9390" y="7561"/>
                  </a:cubicBezTo>
                  <a:cubicBezTo>
                    <a:pt x="9986" y="7521"/>
                    <a:pt x="10583" y="7521"/>
                    <a:pt x="11180" y="7501"/>
                  </a:cubicBezTo>
                  <a:cubicBezTo>
                    <a:pt x="11299" y="7501"/>
                    <a:pt x="11419" y="7481"/>
                    <a:pt x="11578" y="7481"/>
                  </a:cubicBezTo>
                  <a:cubicBezTo>
                    <a:pt x="11598" y="7382"/>
                    <a:pt x="11657" y="7302"/>
                    <a:pt x="11657" y="7222"/>
                  </a:cubicBezTo>
                  <a:cubicBezTo>
                    <a:pt x="11657" y="6685"/>
                    <a:pt x="11717" y="6108"/>
                    <a:pt x="11677" y="5571"/>
                  </a:cubicBezTo>
                  <a:cubicBezTo>
                    <a:pt x="11657" y="5333"/>
                    <a:pt x="11677" y="5094"/>
                    <a:pt x="11697" y="4875"/>
                  </a:cubicBezTo>
                  <a:cubicBezTo>
                    <a:pt x="11697" y="4815"/>
                    <a:pt x="11797" y="4736"/>
                    <a:pt x="11856" y="4716"/>
                  </a:cubicBezTo>
                  <a:cubicBezTo>
                    <a:pt x="11896" y="4716"/>
                    <a:pt x="11996" y="4776"/>
                    <a:pt x="12055" y="4815"/>
                  </a:cubicBezTo>
                  <a:cubicBezTo>
                    <a:pt x="12095" y="4875"/>
                    <a:pt x="12115" y="4975"/>
                    <a:pt x="12115" y="5034"/>
                  </a:cubicBezTo>
                  <a:cubicBezTo>
                    <a:pt x="12155" y="5193"/>
                    <a:pt x="12155" y="5333"/>
                    <a:pt x="12175" y="5512"/>
                  </a:cubicBezTo>
                  <a:cubicBezTo>
                    <a:pt x="12274" y="5532"/>
                    <a:pt x="12374" y="5591"/>
                    <a:pt x="12453" y="5591"/>
                  </a:cubicBezTo>
                  <a:cubicBezTo>
                    <a:pt x="13249" y="5571"/>
                    <a:pt x="14064" y="5571"/>
                    <a:pt x="14860" y="5532"/>
                  </a:cubicBezTo>
                  <a:cubicBezTo>
                    <a:pt x="14960" y="5532"/>
                    <a:pt x="15059" y="5472"/>
                    <a:pt x="15159" y="5432"/>
                  </a:cubicBezTo>
                  <a:cubicBezTo>
                    <a:pt x="15178" y="5333"/>
                    <a:pt x="15198" y="5293"/>
                    <a:pt x="15198" y="5233"/>
                  </a:cubicBezTo>
                  <a:cubicBezTo>
                    <a:pt x="15318" y="4318"/>
                    <a:pt x="15258" y="3483"/>
                    <a:pt x="15119" y="2607"/>
                  </a:cubicBezTo>
                  <a:cubicBezTo>
                    <a:pt x="15019" y="2011"/>
                    <a:pt x="14820" y="1454"/>
                    <a:pt x="14423" y="996"/>
                  </a:cubicBezTo>
                  <a:cubicBezTo>
                    <a:pt x="14144" y="658"/>
                    <a:pt x="13786" y="399"/>
                    <a:pt x="13368" y="320"/>
                  </a:cubicBezTo>
                  <a:cubicBezTo>
                    <a:pt x="12851" y="220"/>
                    <a:pt x="12294" y="200"/>
                    <a:pt x="11757" y="121"/>
                  </a:cubicBezTo>
                  <a:cubicBezTo>
                    <a:pt x="11733" y="118"/>
                    <a:pt x="11710" y="117"/>
                    <a:pt x="11689" y="117"/>
                  </a:cubicBezTo>
                  <a:cubicBezTo>
                    <a:pt x="11530" y="117"/>
                    <a:pt x="11427" y="184"/>
                    <a:pt x="11339" y="359"/>
                  </a:cubicBezTo>
                  <a:cubicBezTo>
                    <a:pt x="11314" y="423"/>
                    <a:pt x="11257" y="452"/>
                    <a:pt x="11195" y="452"/>
                  </a:cubicBezTo>
                  <a:cubicBezTo>
                    <a:pt x="11064" y="452"/>
                    <a:pt x="10907" y="323"/>
                    <a:pt x="10961" y="121"/>
                  </a:cubicBezTo>
                  <a:cubicBezTo>
                    <a:pt x="10703" y="61"/>
                    <a:pt x="10504" y="21"/>
                    <a:pt x="10285" y="21"/>
                  </a:cubicBezTo>
                  <a:cubicBezTo>
                    <a:pt x="9748" y="1"/>
                    <a:pt x="9171" y="1"/>
                    <a:pt x="8554" y="1"/>
                  </a:cubicBezTo>
                  <a:lnTo>
                    <a:pt x="8395" y="141"/>
                  </a:lnTo>
                  <a:cubicBezTo>
                    <a:pt x="8092" y="421"/>
                    <a:pt x="7665" y="571"/>
                    <a:pt x="7244" y="571"/>
                  </a:cubicBezTo>
                  <a:cubicBezTo>
                    <a:pt x="6947" y="571"/>
                    <a:pt x="6653" y="496"/>
                    <a:pt x="6406" y="340"/>
                  </a:cubicBezTo>
                  <a:cubicBezTo>
                    <a:pt x="6065" y="113"/>
                    <a:pt x="5725" y="5"/>
                    <a:pt x="5353" y="5"/>
                  </a:cubicBezTo>
                  <a:cubicBezTo>
                    <a:pt x="5268" y="5"/>
                    <a:pt x="5181" y="10"/>
                    <a:pt x="5093" y="21"/>
                  </a:cubicBezTo>
                  <a:cubicBezTo>
                    <a:pt x="5067" y="23"/>
                    <a:pt x="5041" y="24"/>
                    <a:pt x="5014" y="24"/>
                  </a:cubicBezTo>
                  <a:cubicBezTo>
                    <a:pt x="4862" y="24"/>
                    <a:pt x="4707" y="1"/>
                    <a:pt x="45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74042" y="2307793"/>
              <a:ext cx="587890" cy="311658"/>
            </a:xfrm>
            <a:custGeom>
              <a:avLst/>
              <a:gdLst/>
              <a:ahLst/>
              <a:cxnLst/>
              <a:rect l="l" t="t" r="r" b="b"/>
              <a:pathLst>
                <a:path w="9371" h="5031" extrusionOk="0">
                  <a:moveTo>
                    <a:pt x="3128" y="0"/>
                  </a:moveTo>
                  <a:cubicBezTo>
                    <a:pt x="2981" y="0"/>
                    <a:pt x="2834" y="6"/>
                    <a:pt x="2686" y="17"/>
                  </a:cubicBezTo>
                  <a:cubicBezTo>
                    <a:pt x="2030" y="77"/>
                    <a:pt x="1513" y="375"/>
                    <a:pt x="1075" y="813"/>
                  </a:cubicBezTo>
                  <a:cubicBezTo>
                    <a:pt x="896" y="992"/>
                    <a:pt x="797" y="1191"/>
                    <a:pt x="637" y="1389"/>
                  </a:cubicBezTo>
                  <a:cubicBezTo>
                    <a:pt x="21" y="2305"/>
                    <a:pt x="1" y="3299"/>
                    <a:pt x="279" y="4334"/>
                  </a:cubicBezTo>
                  <a:cubicBezTo>
                    <a:pt x="318" y="4529"/>
                    <a:pt x="204" y="5030"/>
                    <a:pt x="764" y="5030"/>
                  </a:cubicBezTo>
                  <a:cubicBezTo>
                    <a:pt x="774" y="5030"/>
                    <a:pt x="785" y="5030"/>
                    <a:pt x="797" y="5030"/>
                  </a:cubicBezTo>
                  <a:cubicBezTo>
                    <a:pt x="1035" y="4990"/>
                    <a:pt x="1433" y="4970"/>
                    <a:pt x="1692" y="4950"/>
                  </a:cubicBezTo>
                  <a:cubicBezTo>
                    <a:pt x="2209" y="4871"/>
                    <a:pt x="2388" y="4533"/>
                    <a:pt x="2845" y="4353"/>
                  </a:cubicBezTo>
                  <a:cubicBezTo>
                    <a:pt x="3701" y="4055"/>
                    <a:pt x="4457" y="3578"/>
                    <a:pt x="5113" y="2981"/>
                  </a:cubicBezTo>
                  <a:cubicBezTo>
                    <a:pt x="5312" y="2802"/>
                    <a:pt x="5491" y="2901"/>
                    <a:pt x="5670" y="2742"/>
                  </a:cubicBezTo>
                  <a:cubicBezTo>
                    <a:pt x="5680" y="2732"/>
                    <a:pt x="5690" y="2729"/>
                    <a:pt x="5701" y="2729"/>
                  </a:cubicBezTo>
                  <a:cubicBezTo>
                    <a:pt x="5746" y="2729"/>
                    <a:pt x="5802" y="2796"/>
                    <a:pt x="5874" y="2796"/>
                  </a:cubicBezTo>
                  <a:cubicBezTo>
                    <a:pt x="5891" y="2796"/>
                    <a:pt x="5909" y="2792"/>
                    <a:pt x="5929" y="2782"/>
                  </a:cubicBezTo>
                  <a:cubicBezTo>
                    <a:pt x="5952" y="2828"/>
                    <a:pt x="5957" y="2839"/>
                    <a:pt x="5958" y="2839"/>
                  </a:cubicBezTo>
                  <a:cubicBezTo>
                    <a:pt x="5959" y="2839"/>
                    <a:pt x="5958" y="2832"/>
                    <a:pt x="5961" y="2832"/>
                  </a:cubicBezTo>
                  <a:cubicBezTo>
                    <a:pt x="5964" y="2832"/>
                    <a:pt x="5971" y="2838"/>
                    <a:pt x="5989" y="2862"/>
                  </a:cubicBezTo>
                  <a:cubicBezTo>
                    <a:pt x="6227" y="3299"/>
                    <a:pt x="6665" y="3598"/>
                    <a:pt x="7122" y="3796"/>
                  </a:cubicBezTo>
                  <a:cubicBezTo>
                    <a:pt x="7679" y="4035"/>
                    <a:pt x="8197" y="4254"/>
                    <a:pt x="8773" y="4453"/>
                  </a:cubicBezTo>
                  <a:cubicBezTo>
                    <a:pt x="8784" y="4456"/>
                    <a:pt x="8795" y="4457"/>
                    <a:pt x="8806" y="4457"/>
                  </a:cubicBezTo>
                  <a:cubicBezTo>
                    <a:pt x="8934" y="4457"/>
                    <a:pt x="9087" y="4273"/>
                    <a:pt x="9196" y="4273"/>
                  </a:cubicBezTo>
                  <a:cubicBezTo>
                    <a:pt x="9201" y="4273"/>
                    <a:pt x="9206" y="4273"/>
                    <a:pt x="9211" y="4274"/>
                  </a:cubicBezTo>
                  <a:cubicBezTo>
                    <a:pt x="9350" y="3995"/>
                    <a:pt x="9370" y="3836"/>
                    <a:pt x="9350" y="3637"/>
                  </a:cubicBezTo>
                  <a:cubicBezTo>
                    <a:pt x="9251" y="2961"/>
                    <a:pt x="9092" y="2305"/>
                    <a:pt x="8594" y="1807"/>
                  </a:cubicBezTo>
                  <a:cubicBezTo>
                    <a:pt x="8435" y="1648"/>
                    <a:pt x="8197" y="1489"/>
                    <a:pt x="7998" y="1310"/>
                  </a:cubicBezTo>
                  <a:cubicBezTo>
                    <a:pt x="7620" y="991"/>
                    <a:pt x="7190" y="862"/>
                    <a:pt x="6730" y="862"/>
                  </a:cubicBezTo>
                  <a:cubicBezTo>
                    <a:pt x="6560" y="862"/>
                    <a:pt x="6385" y="880"/>
                    <a:pt x="6207" y="912"/>
                  </a:cubicBezTo>
                  <a:cubicBezTo>
                    <a:pt x="6148" y="952"/>
                    <a:pt x="6068" y="972"/>
                    <a:pt x="5949" y="992"/>
                  </a:cubicBezTo>
                  <a:cubicBezTo>
                    <a:pt x="5790" y="872"/>
                    <a:pt x="5670" y="773"/>
                    <a:pt x="5551" y="673"/>
                  </a:cubicBezTo>
                  <a:cubicBezTo>
                    <a:pt x="5392" y="574"/>
                    <a:pt x="5213" y="454"/>
                    <a:pt x="5054" y="375"/>
                  </a:cubicBezTo>
                  <a:cubicBezTo>
                    <a:pt x="4435" y="114"/>
                    <a:pt x="3789" y="0"/>
                    <a:pt x="3128" y="0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598072" y="2296457"/>
              <a:ext cx="1002192" cy="1348225"/>
            </a:xfrm>
            <a:custGeom>
              <a:avLst/>
              <a:gdLst/>
              <a:ahLst/>
              <a:cxnLst/>
              <a:rect l="l" t="t" r="r" b="b"/>
              <a:pathLst>
                <a:path w="15975" h="21764" extrusionOk="0">
                  <a:moveTo>
                    <a:pt x="5986" y="241"/>
                  </a:moveTo>
                  <a:cubicBezTo>
                    <a:pt x="6616" y="241"/>
                    <a:pt x="7230" y="343"/>
                    <a:pt x="7819" y="598"/>
                  </a:cubicBezTo>
                  <a:cubicBezTo>
                    <a:pt x="7998" y="677"/>
                    <a:pt x="8137" y="797"/>
                    <a:pt x="8316" y="896"/>
                  </a:cubicBezTo>
                  <a:cubicBezTo>
                    <a:pt x="8455" y="976"/>
                    <a:pt x="8575" y="1075"/>
                    <a:pt x="8714" y="1194"/>
                  </a:cubicBezTo>
                  <a:cubicBezTo>
                    <a:pt x="8813" y="1175"/>
                    <a:pt x="8893" y="1155"/>
                    <a:pt x="8973" y="1135"/>
                  </a:cubicBezTo>
                  <a:cubicBezTo>
                    <a:pt x="9150" y="1095"/>
                    <a:pt x="9326" y="1073"/>
                    <a:pt x="9499" y="1073"/>
                  </a:cubicBezTo>
                  <a:cubicBezTo>
                    <a:pt x="9926" y="1073"/>
                    <a:pt x="10335" y="1207"/>
                    <a:pt x="10703" y="1533"/>
                  </a:cubicBezTo>
                  <a:cubicBezTo>
                    <a:pt x="10902" y="1672"/>
                    <a:pt x="11101" y="1831"/>
                    <a:pt x="11280" y="1990"/>
                  </a:cubicBezTo>
                  <a:cubicBezTo>
                    <a:pt x="11758" y="2488"/>
                    <a:pt x="11917" y="3124"/>
                    <a:pt x="12016" y="3781"/>
                  </a:cubicBezTo>
                  <a:cubicBezTo>
                    <a:pt x="12056" y="3979"/>
                    <a:pt x="12016" y="4159"/>
                    <a:pt x="11877" y="4357"/>
                  </a:cubicBezTo>
                  <a:cubicBezTo>
                    <a:pt x="11758" y="4338"/>
                    <a:pt x="11578" y="4357"/>
                    <a:pt x="11459" y="4318"/>
                  </a:cubicBezTo>
                  <a:cubicBezTo>
                    <a:pt x="10902" y="4139"/>
                    <a:pt x="10365" y="3960"/>
                    <a:pt x="9828" y="3741"/>
                  </a:cubicBezTo>
                  <a:cubicBezTo>
                    <a:pt x="9390" y="3542"/>
                    <a:pt x="9072" y="3164"/>
                    <a:pt x="8813" y="2746"/>
                  </a:cubicBezTo>
                  <a:cubicBezTo>
                    <a:pt x="8774" y="2667"/>
                    <a:pt x="8754" y="2567"/>
                    <a:pt x="8694" y="2448"/>
                  </a:cubicBezTo>
                  <a:cubicBezTo>
                    <a:pt x="8575" y="2488"/>
                    <a:pt x="8495" y="2527"/>
                    <a:pt x="8416" y="2567"/>
                  </a:cubicBezTo>
                  <a:cubicBezTo>
                    <a:pt x="8256" y="2746"/>
                    <a:pt x="8077" y="2945"/>
                    <a:pt x="7898" y="3084"/>
                  </a:cubicBezTo>
                  <a:cubicBezTo>
                    <a:pt x="7262" y="3661"/>
                    <a:pt x="6526" y="4119"/>
                    <a:pt x="5710" y="4437"/>
                  </a:cubicBezTo>
                  <a:cubicBezTo>
                    <a:pt x="5233" y="4616"/>
                    <a:pt x="4795" y="4815"/>
                    <a:pt x="4298" y="4855"/>
                  </a:cubicBezTo>
                  <a:cubicBezTo>
                    <a:pt x="4228" y="4860"/>
                    <a:pt x="4163" y="4863"/>
                    <a:pt x="4101" y="4863"/>
                  </a:cubicBezTo>
                  <a:cubicBezTo>
                    <a:pt x="3930" y="4863"/>
                    <a:pt x="3776" y="4844"/>
                    <a:pt x="3602" y="4815"/>
                  </a:cubicBezTo>
                  <a:cubicBezTo>
                    <a:pt x="3403" y="4755"/>
                    <a:pt x="3283" y="4616"/>
                    <a:pt x="3204" y="4437"/>
                  </a:cubicBezTo>
                  <a:cubicBezTo>
                    <a:pt x="2905" y="3442"/>
                    <a:pt x="2925" y="2468"/>
                    <a:pt x="3542" y="1572"/>
                  </a:cubicBezTo>
                  <a:cubicBezTo>
                    <a:pt x="3681" y="1374"/>
                    <a:pt x="3800" y="1175"/>
                    <a:pt x="3940" y="1035"/>
                  </a:cubicBezTo>
                  <a:cubicBezTo>
                    <a:pt x="4377" y="598"/>
                    <a:pt x="4895" y="299"/>
                    <a:pt x="5511" y="260"/>
                  </a:cubicBezTo>
                  <a:cubicBezTo>
                    <a:pt x="5670" y="248"/>
                    <a:pt x="5829" y="241"/>
                    <a:pt x="5986" y="241"/>
                  </a:cubicBezTo>
                  <a:close/>
                  <a:moveTo>
                    <a:pt x="12073" y="6341"/>
                  </a:moveTo>
                  <a:cubicBezTo>
                    <a:pt x="12157" y="6341"/>
                    <a:pt x="12229" y="6372"/>
                    <a:pt x="12295" y="6426"/>
                  </a:cubicBezTo>
                  <a:cubicBezTo>
                    <a:pt x="12434" y="6546"/>
                    <a:pt x="12533" y="6685"/>
                    <a:pt x="12494" y="6864"/>
                  </a:cubicBezTo>
                  <a:cubicBezTo>
                    <a:pt x="12474" y="7242"/>
                    <a:pt x="12374" y="7600"/>
                    <a:pt x="12175" y="7878"/>
                  </a:cubicBezTo>
                  <a:cubicBezTo>
                    <a:pt x="12135" y="7938"/>
                    <a:pt x="12076" y="7978"/>
                    <a:pt x="11996" y="8018"/>
                  </a:cubicBezTo>
                  <a:cubicBezTo>
                    <a:pt x="11972" y="8030"/>
                    <a:pt x="11945" y="8036"/>
                    <a:pt x="11917" y="8036"/>
                  </a:cubicBezTo>
                  <a:cubicBezTo>
                    <a:pt x="11811" y="8036"/>
                    <a:pt x="11698" y="7953"/>
                    <a:pt x="11698" y="7859"/>
                  </a:cubicBezTo>
                  <a:cubicBezTo>
                    <a:pt x="11698" y="7600"/>
                    <a:pt x="11698" y="7341"/>
                    <a:pt x="11738" y="7063"/>
                  </a:cubicBezTo>
                  <a:cubicBezTo>
                    <a:pt x="11738" y="6844"/>
                    <a:pt x="11777" y="6625"/>
                    <a:pt x="11837" y="6406"/>
                  </a:cubicBezTo>
                  <a:cubicBezTo>
                    <a:pt x="11927" y="6362"/>
                    <a:pt x="12004" y="6341"/>
                    <a:pt x="12073" y="6341"/>
                  </a:cubicBezTo>
                  <a:close/>
                  <a:moveTo>
                    <a:pt x="3093" y="6822"/>
                  </a:moveTo>
                  <a:cubicBezTo>
                    <a:pt x="3318" y="6822"/>
                    <a:pt x="3424" y="6955"/>
                    <a:pt x="3442" y="7123"/>
                  </a:cubicBezTo>
                  <a:cubicBezTo>
                    <a:pt x="3522" y="7560"/>
                    <a:pt x="3602" y="8018"/>
                    <a:pt x="3681" y="8495"/>
                  </a:cubicBezTo>
                  <a:cubicBezTo>
                    <a:pt x="3606" y="8518"/>
                    <a:pt x="3540" y="8529"/>
                    <a:pt x="3479" y="8529"/>
                  </a:cubicBezTo>
                  <a:cubicBezTo>
                    <a:pt x="3378" y="8529"/>
                    <a:pt x="3291" y="8498"/>
                    <a:pt x="3204" y="8435"/>
                  </a:cubicBezTo>
                  <a:cubicBezTo>
                    <a:pt x="3045" y="8336"/>
                    <a:pt x="2905" y="8237"/>
                    <a:pt x="2885" y="8057"/>
                  </a:cubicBezTo>
                  <a:cubicBezTo>
                    <a:pt x="2826" y="7759"/>
                    <a:pt x="2786" y="7461"/>
                    <a:pt x="2746" y="7162"/>
                  </a:cubicBezTo>
                  <a:cubicBezTo>
                    <a:pt x="2726" y="6963"/>
                    <a:pt x="2885" y="6824"/>
                    <a:pt x="3045" y="6824"/>
                  </a:cubicBezTo>
                  <a:cubicBezTo>
                    <a:pt x="3061" y="6823"/>
                    <a:pt x="3077" y="6822"/>
                    <a:pt x="3093" y="6822"/>
                  </a:cubicBezTo>
                  <a:close/>
                  <a:moveTo>
                    <a:pt x="8396" y="3045"/>
                  </a:moveTo>
                  <a:cubicBezTo>
                    <a:pt x="8714" y="3343"/>
                    <a:pt x="8992" y="3621"/>
                    <a:pt x="9291" y="3840"/>
                  </a:cubicBezTo>
                  <a:cubicBezTo>
                    <a:pt x="9589" y="4039"/>
                    <a:pt x="9908" y="4218"/>
                    <a:pt x="10266" y="4357"/>
                  </a:cubicBezTo>
                  <a:cubicBezTo>
                    <a:pt x="10604" y="4517"/>
                    <a:pt x="10982" y="4636"/>
                    <a:pt x="11380" y="4775"/>
                  </a:cubicBezTo>
                  <a:cubicBezTo>
                    <a:pt x="11519" y="5432"/>
                    <a:pt x="11479" y="6108"/>
                    <a:pt x="11380" y="6804"/>
                  </a:cubicBezTo>
                  <a:cubicBezTo>
                    <a:pt x="11360" y="7063"/>
                    <a:pt x="11320" y="7341"/>
                    <a:pt x="11300" y="7600"/>
                  </a:cubicBezTo>
                  <a:cubicBezTo>
                    <a:pt x="11280" y="7859"/>
                    <a:pt x="11260" y="8137"/>
                    <a:pt x="11201" y="8396"/>
                  </a:cubicBezTo>
                  <a:cubicBezTo>
                    <a:pt x="11101" y="8893"/>
                    <a:pt x="11021" y="9390"/>
                    <a:pt x="10902" y="9848"/>
                  </a:cubicBezTo>
                  <a:cubicBezTo>
                    <a:pt x="10723" y="10524"/>
                    <a:pt x="10325" y="11022"/>
                    <a:pt x="9669" y="11240"/>
                  </a:cubicBezTo>
                  <a:cubicBezTo>
                    <a:pt x="9232" y="11404"/>
                    <a:pt x="8778" y="11501"/>
                    <a:pt x="8323" y="11501"/>
                  </a:cubicBezTo>
                  <a:cubicBezTo>
                    <a:pt x="8281" y="11501"/>
                    <a:pt x="8239" y="11501"/>
                    <a:pt x="8197" y="11499"/>
                  </a:cubicBezTo>
                  <a:lnTo>
                    <a:pt x="6924" y="11419"/>
                  </a:lnTo>
                  <a:cubicBezTo>
                    <a:pt x="5909" y="11320"/>
                    <a:pt x="5193" y="10803"/>
                    <a:pt x="4696" y="9908"/>
                  </a:cubicBezTo>
                  <a:cubicBezTo>
                    <a:pt x="4238" y="9092"/>
                    <a:pt x="3940" y="8237"/>
                    <a:pt x="3840" y="7302"/>
                  </a:cubicBezTo>
                  <a:cubicBezTo>
                    <a:pt x="3820" y="6924"/>
                    <a:pt x="3721" y="6526"/>
                    <a:pt x="3661" y="6148"/>
                  </a:cubicBezTo>
                  <a:cubicBezTo>
                    <a:pt x="3621" y="5869"/>
                    <a:pt x="3602" y="5631"/>
                    <a:pt x="3721" y="5352"/>
                  </a:cubicBezTo>
                  <a:cubicBezTo>
                    <a:pt x="3820" y="5352"/>
                    <a:pt x="3920" y="5332"/>
                    <a:pt x="3999" y="5332"/>
                  </a:cubicBezTo>
                  <a:cubicBezTo>
                    <a:pt x="4026" y="5333"/>
                    <a:pt x="4053" y="5334"/>
                    <a:pt x="4080" y="5334"/>
                  </a:cubicBezTo>
                  <a:cubicBezTo>
                    <a:pt x="4469" y="5334"/>
                    <a:pt x="4842" y="5204"/>
                    <a:pt x="5233" y="5074"/>
                  </a:cubicBezTo>
                  <a:cubicBezTo>
                    <a:pt x="6009" y="4855"/>
                    <a:pt x="6645" y="4437"/>
                    <a:pt x="7341" y="4039"/>
                  </a:cubicBezTo>
                  <a:cubicBezTo>
                    <a:pt x="7640" y="3860"/>
                    <a:pt x="7918" y="3562"/>
                    <a:pt x="8177" y="3323"/>
                  </a:cubicBezTo>
                  <a:cubicBezTo>
                    <a:pt x="8237" y="3243"/>
                    <a:pt x="8316" y="3144"/>
                    <a:pt x="8396" y="3045"/>
                  </a:cubicBezTo>
                  <a:close/>
                  <a:moveTo>
                    <a:pt x="6764" y="11817"/>
                  </a:moveTo>
                  <a:cubicBezTo>
                    <a:pt x="7321" y="11837"/>
                    <a:pt x="7859" y="11897"/>
                    <a:pt x="8416" y="11917"/>
                  </a:cubicBezTo>
                  <a:cubicBezTo>
                    <a:pt x="8555" y="12315"/>
                    <a:pt x="8575" y="12732"/>
                    <a:pt x="8475" y="13130"/>
                  </a:cubicBezTo>
                  <a:cubicBezTo>
                    <a:pt x="8416" y="13389"/>
                    <a:pt x="8177" y="13528"/>
                    <a:pt x="7918" y="13608"/>
                  </a:cubicBezTo>
                  <a:cubicBezTo>
                    <a:pt x="7816" y="13644"/>
                    <a:pt x="7714" y="13661"/>
                    <a:pt x="7614" y="13661"/>
                  </a:cubicBezTo>
                  <a:cubicBezTo>
                    <a:pt x="7167" y="13661"/>
                    <a:pt x="6770" y="13319"/>
                    <a:pt x="6705" y="12832"/>
                  </a:cubicBezTo>
                  <a:cubicBezTo>
                    <a:pt x="6685" y="12513"/>
                    <a:pt x="6585" y="12195"/>
                    <a:pt x="6764" y="11817"/>
                  </a:cubicBezTo>
                  <a:close/>
                  <a:moveTo>
                    <a:pt x="8893" y="13488"/>
                  </a:moveTo>
                  <a:cubicBezTo>
                    <a:pt x="9510" y="13488"/>
                    <a:pt x="10087" y="13488"/>
                    <a:pt x="10644" y="13508"/>
                  </a:cubicBezTo>
                  <a:cubicBezTo>
                    <a:pt x="10842" y="13508"/>
                    <a:pt x="11061" y="13588"/>
                    <a:pt x="11300" y="13608"/>
                  </a:cubicBezTo>
                  <a:cubicBezTo>
                    <a:pt x="11161" y="14264"/>
                    <a:pt x="10882" y="14801"/>
                    <a:pt x="10365" y="15199"/>
                  </a:cubicBezTo>
                  <a:cubicBezTo>
                    <a:pt x="9848" y="15597"/>
                    <a:pt x="9251" y="15796"/>
                    <a:pt x="8595" y="15855"/>
                  </a:cubicBezTo>
                  <a:cubicBezTo>
                    <a:pt x="8436" y="15868"/>
                    <a:pt x="8279" y="15875"/>
                    <a:pt x="8124" y="15875"/>
                  </a:cubicBezTo>
                  <a:cubicBezTo>
                    <a:pt x="7092" y="15875"/>
                    <a:pt x="6137" y="15585"/>
                    <a:pt x="5273" y="14980"/>
                  </a:cubicBezTo>
                  <a:cubicBezTo>
                    <a:pt x="4914" y="14722"/>
                    <a:pt x="4696" y="14423"/>
                    <a:pt x="4497" y="14065"/>
                  </a:cubicBezTo>
                  <a:cubicBezTo>
                    <a:pt x="4377" y="13906"/>
                    <a:pt x="4338" y="13767"/>
                    <a:pt x="4477" y="13588"/>
                  </a:cubicBezTo>
                  <a:cubicBezTo>
                    <a:pt x="4593" y="13518"/>
                    <a:pt x="4716" y="13499"/>
                    <a:pt x="4840" y="13499"/>
                  </a:cubicBezTo>
                  <a:cubicBezTo>
                    <a:pt x="4980" y="13499"/>
                    <a:pt x="5122" y="13522"/>
                    <a:pt x="5262" y="13522"/>
                  </a:cubicBezTo>
                  <a:cubicBezTo>
                    <a:pt x="5319" y="13522"/>
                    <a:pt x="5376" y="13519"/>
                    <a:pt x="5432" y="13508"/>
                  </a:cubicBezTo>
                  <a:cubicBezTo>
                    <a:pt x="5499" y="13502"/>
                    <a:pt x="5566" y="13500"/>
                    <a:pt x="5631" y="13500"/>
                  </a:cubicBezTo>
                  <a:cubicBezTo>
                    <a:pt x="6028" y="13500"/>
                    <a:pt x="6389" y="13604"/>
                    <a:pt x="6764" y="13826"/>
                  </a:cubicBezTo>
                  <a:cubicBezTo>
                    <a:pt x="7009" y="13990"/>
                    <a:pt x="7298" y="14066"/>
                    <a:pt x="7590" y="14066"/>
                  </a:cubicBezTo>
                  <a:cubicBezTo>
                    <a:pt x="8010" y="14066"/>
                    <a:pt x="8437" y="13909"/>
                    <a:pt x="8754" y="13627"/>
                  </a:cubicBezTo>
                  <a:lnTo>
                    <a:pt x="8893" y="13488"/>
                  </a:lnTo>
                  <a:close/>
                  <a:moveTo>
                    <a:pt x="14260" y="19428"/>
                  </a:moveTo>
                  <a:cubicBezTo>
                    <a:pt x="14752" y="19428"/>
                    <a:pt x="15211" y="19463"/>
                    <a:pt x="15537" y="19536"/>
                  </a:cubicBezTo>
                  <a:cubicBezTo>
                    <a:pt x="15577" y="20093"/>
                    <a:pt x="15557" y="20371"/>
                    <a:pt x="15418" y="20789"/>
                  </a:cubicBezTo>
                  <a:cubicBezTo>
                    <a:pt x="15179" y="20829"/>
                    <a:pt x="14940" y="20849"/>
                    <a:pt x="14682" y="20868"/>
                  </a:cubicBezTo>
                  <a:cubicBezTo>
                    <a:pt x="14389" y="20920"/>
                    <a:pt x="14081" y="20972"/>
                    <a:pt x="13797" y="20972"/>
                  </a:cubicBezTo>
                  <a:cubicBezTo>
                    <a:pt x="13753" y="20972"/>
                    <a:pt x="13710" y="20971"/>
                    <a:pt x="13667" y="20968"/>
                  </a:cubicBezTo>
                  <a:cubicBezTo>
                    <a:pt x="13483" y="20956"/>
                    <a:pt x="13300" y="20945"/>
                    <a:pt x="13112" y="20945"/>
                  </a:cubicBezTo>
                  <a:cubicBezTo>
                    <a:pt x="12975" y="20945"/>
                    <a:pt x="12835" y="20951"/>
                    <a:pt x="12692" y="20968"/>
                  </a:cubicBezTo>
                  <a:lnTo>
                    <a:pt x="12653" y="20968"/>
                  </a:lnTo>
                  <a:cubicBezTo>
                    <a:pt x="12573" y="20928"/>
                    <a:pt x="12454" y="20868"/>
                    <a:pt x="12454" y="20829"/>
                  </a:cubicBezTo>
                  <a:cubicBezTo>
                    <a:pt x="12394" y="20391"/>
                    <a:pt x="12374" y="19973"/>
                    <a:pt x="12533" y="19575"/>
                  </a:cubicBezTo>
                  <a:cubicBezTo>
                    <a:pt x="13042" y="19478"/>
                    <a:pt x="13674" y="19428"/>
                    <a:pt x="14260" y="19428"/>
                  </a:cubicBezTo>
                  <a:close/>
                  <a:moveTo>
                    <a:pt x="11971" y="13579"/>
                  </a:moveTo>
                  <a:cubicBezTo>
                    <a:pt x="11998" y="13579"/>
                    <a:pt x="12027" y="13582"/>
                    <a:pt x="12056" y="13588"/>
                  </a:cubicBezTo>
                  <a:cubicBezTo>
                    <a:pt x="12593" y="13627"/>
                    <a:pt x="13130" y="13687"/>
                    <a:pt x="13667" y="13787"/>
                  </a:cubicBezTo>
                  <a:cubicBezTo>
                    <a:pt x="14085" y="13846"/>
                    <a:pt x="14443" y="14105"/>
                    <a:pt x="14722" y="14443"/>
                  </a:cubicBezTo>
                  <a:cubicBezTo>
                    <a:pt x="15119" y="14920"/>
                    <a:pt x="15318" y="15497"/>
                    <a:pt x="15418" y="16074"/>
                  </a:cubicBezTo>
                  <a:cubicBezTo>
                    <a:pt x="15557" y="16989"/>
                    <a:pt x="15617" y="17845"/>
                    <a:pt x="15557" y="18700"/>
                  </a:cubicBezTo>
                  <a:cubicBezTo>
                    <a:pt x="15557" y="18760"/>
                    <a:pt x="15537" y="18800"/>
                    <a:pt x="15517" y="18899"/>
                  </a:cubicBezTo>
                  <a:cubicBezTo>
                    <a:pt x="15418" y="18919"/>
                    <a:pt x="15318" y="18998"/>
                    <a:pt x="15219" y="18998"/>
                  </a:cubicBezTo>
                  <a:cubicBezTo>
                    <a:pt x="14423" y="19038"/>
                    <a:pt x="13588" y="19058"/>
                    <a:pt x="12792" y="19058"/>
                  </a:cubicBezTo>
                  <a:cubicBezTo>
                    <a:pt x="12692" y="19058"/>
                    <a:pt x="12613" y="18998"/>
                    <a:pt x="12533" y="18979"/>
                  </a:cubicBezTo>
                  <a:cubicBezTo>
                    <a:pt x="12494" y="18800"/>
                    <a:pt x="12494" y="18660"/>
                    <a:pt x="12474" y="18501"/>
                  </a:cubicBezTo>
                  <a:cubicBezTo>
                    <a:pt x="12474" y="18441"/>
                    <a:pt x="12454" y="18362"/>
                    <a:pt x="12394" y="18282"/>
                  </a:cubicBezTo>
                  <a:cubicBezTo>
                    <a:pt x="12354" y="18243"/>
                    <a:pt x="12275" y="18183"/>
                    <a:pt x="12195" y="18183"/>
                  </a:cubicBezTo>
                  <a:cubicBezTo>
                    <a:pt x="12155" y="18183"/>
                    <a:pt x="12056" y="18282"/>
                    <a:pt x="12056" y="18322"/>
                  </a:cubicBezTo>
                  <a:cubicBezTo>
                    <a:pt x="12036" y="18561"/>
                    <a:pt x="11996" y="18800"/>
                    <a:pt x="12036" y="19018"/>
                  </a:cubicBezTo>
                  <a:cubicBezTo>
                    <a:pt x="12076" y="19575"/>
                    <a:pt x="11996" y="20152"/>
                    <a:pt x="11996" y="20689"/>
                  </a:cubicBezTo>
                  <a:cubicBezTo>
                    <a:pt x="11996" y="20769"/>
                    <a:pt x="11956" y="20849"/>
                    <a:pt x="11937" y="20948"/>
                  </a:cubicBezTo>
                  <a:cubicBezTo>
                    <a:pt x="11777" y="20948"/>
                    <a:pt x="11658" y="20968"/>
                    <a:pt x="11539" y="20968"/>
                  </a:cubicBezTo>
                  <a:cubicBezTo>
                    <a:pt x="10942" y="20988"/>
                    <a:pt x="10345" y="20988"/>
                    <a:pt x="9748" y="21008"/>
                  </a:cubicBezTo>
                  <a:cubicBezTo>
                    <a:pt x="9450" y="21008"/>
                    <a:pt x="9171" y="21067"/>
                    <a:pt x="8873" y="21087"/>
                  </a:cubicBezTo>
                  <a:cubicBezTo>
                    <a:pt x="8794" y="21087"/>
                    <a:pt x="8714" y="21107"/>
                    <a:pt x="8654" y="21107"/>
                  </a:cubicBezTo>
                  <a:cubicBezTo>
                    <a:pt x="7829" y="21138"/>
                    <a:pt x="7003" y="21239"/>
                    <a:pt x="6169" y="21239"/>
                  </a:cubicBezTo>
                  <a:cubicBezTo>
                    <a:pt x="5917" y="21239"/>
                    <a:pt x="5665" y="21230"/>
                    <a:pt x="5412" y="21207"/>
                  </a:cubicBezTo>
                  <a:cubicBezTo>
                    <a:pt x="5383" y="21204"/>
                    <a:pt x="5355" y="21203"/>
                    <a:pt x="5325" y="21203"/>
                  </a:cubicBezTo>
                  <a:cubicBezTo>
                    <a:pt x="5151" y="21203"/>
                    <a:pt x="4966" y="21246"/>
                    <a:pt x="4795" y="21246"/>
                  </a:cubicBezTo>
                  <a:cubicBezTo>
                    <a:pt x="4671" y="21246"/>
                    <a:pt x="4548" y="21254"/>
                    <a:pt x="4427" y="21254"/>
                  </a:cubicBezTo>
                  <a:cubicBezTo>
                    <a:pt x="4277" y="21254"/>
                    <a:pt x="4132" y="21242"/>
                    <a:pt x="3999" y="21187"/>
                  </a:cubicBezTo>
                  <a:cubicBezTo>
                    <a:pt x="3979" y="21107"/>
                    <a:pt x="3920" y="21067"/>
                    <a:pt x="3920" y="21008"/>
                  </a:cubicBezTo>
                  <a:cubicBezTo>
                    <a:pt x="3920" y="20570"/>
                    <a:pt x="3940" y="20093"/>
                    <a:pt x="3979" y="19655"/>
                  </a:cubicBezTo>
                  <a:cubicBezTo>
                    <a:pt x="3979" y="19217"/>
                    <a:pt x="4039" y="18780"/>
                    <a:pt x="3900" y="18362"/>
                  </a:cubicBezTo>
                  <a:cubicBezTo>
                    <a:pt x="3855" y="18256"/>
                    <a:pt x="3787" y="18208"/>
                    <a:pt x="3705" y="18208"/>
                  </a:cubicBezTo>
                  <a:cubicBezTo>
                    <a:pt x="3678" y="18208"/>
                    <a:pt x="3650" y="18213"/>
                    <a:pt x="3621" y="18223"/>
                  </a:cubicBezTo>
                  <a:cubicBezTo>
                    <a:pt x="3482" y="18581"/>
                    <a:pt x="3582" y="18979"/>
                    <a:pt x="3482" y="19376"/>
                  </a:cubicBezTo>
                  <a:cubicBezTo>
                    <a:pt x="3383" y="19396"/>
                    <a:pt x="3303" y="19416"/>
                    <a:pt x="3204" y="19416"/>
                  </a:cubicBezTo>
                  <a:cubicBezTo>
                    <a:pt x="2607" y="19476"/>
                    <a:pt x="2010" y="19496"/>
                    <a:pt x="1413" y="19555"/>
                  </a:cubicBezTo>
                  <a:lnTo>
                    <a:pt x="757" y="19555"/>
                  </a:lnTo>
                  <a:cubicBezTo>
                    <a:pt x="638" y="19555"/>
                    <a:pt x="558" y="19456"/>
                    <a:pt x="518" y="19317"/>
                  </a:cubicBezTo>
                  <a:cubicBezTo>
                    <a:pt x="498" y="19277"/>
                    <a:pt x="498" y="19197"/>
                    <a:pt x="498" y="19158"/>
                  </a:cubicBezTo>
                  <a:cubicBezTo>
                    <a:pt x="359" y="18203"/>
                    <a:pt x="339" y="17268"/>
                    <a:pt x="618" y="16333"/>
                  </a:cubicBezTo>
                  <a:cubicBezTo>
                    <a:pt x="797" y="15736"/>
                    <a:pt x="1055" y="15199"/>
                    <a:pt x="1433" y="14702"/>
                  </a:cubicBezTo>
                  <a:cubicBezTo>
                    <a:pt x="1831" y="14204"/>
                    <a:pt x="2388" y="13926"/>
                    <a:pt x="3005" y="13806"/>
                  </a:cubicBezTo>
                  <a:cubicBezTo>
                    <a:pt x="3243" y="13747"/>
                    <a:pt x="3522" y="13727"/>
                    <a:pt x="3800" y="13707"/>
                  </a:cubicBezTo>
                  <a:cubicBezTo>
                    <a:pt x="3920" y="13986"/>
                    <a:pt x="4039" y="14224"/>
                    <a:pt x="4139" y="14443"/>
                  </a:cubicBezTo>
                  <a:cubicBezTo>
                    <a:pt x="4278" y="14722"/>
                    <a:pt x="4437" y="14920"/>
                    <a:pt x="4676" y="15119"/>
                  </a:cubicBezTo>
                  <a:cubicBezTo>
                    <a:pt x="5602" y="15900"/>
                    <a:pt x="6649" y="16268"/>
                    <a:pt x="7804" y="16268"/>
                  </a:cubicBezTo>
                  <a:cubicBezTo>
                    <a:pt x="8062" y="16268"/>
                    <a:pt x="8326" y="16250"/>
                    <a:pt x="8595" y="16214"/>
                  </a:cubicBezTo>
                  <a:cubicBezTo>
                    <a:pt x="8893" y="16174"/>
                    <a:pt x="9171" y="16114"/>
                    <a:pt x="9450" y="16015"/>
                  </a:cubicBezTo>
                  <a:cubicBezTo>
                    <a:pt x="9649" y="15938"/>
                    <a:pt x="9849" y="15849"/>
                    <a:pt x="10076" y="15849"/>
                  </a:cubicBezTo>
                  <a:cubicBezTo>
                    <a:pt x="10143" y="15849"/>
                    <a:pt x="10213" y="15857"/>
                    <a:pt x="10285" y="15875"/>
                  </a:cubicBezTo>
                  <a:cubicBezTo>
                    <a:pt x="10484" y="15637"/>
                    <a:pt x="10604" y="15438"/>
                    <a:pt x="10783" y="15298"/>
                  </a:cubicBezTo>
                  <a:cubicBezTo>
                    <a:pt x="11061" y="15040"/>
                    <a:pt x="11240" y="14781"/>
                    <a:pt x="11360" y="14443"/>
                  </a:cubicBezTo>
                  <a:cubicBezTo>
                    <a:pt x="11459" y="14224"/>
                    <a:pt x="11559" y="14025"/>
                    <a:pt x="11638" y="13826"/>
                  </a:cubicBezTo>
                  <a:cubicBezTo>
                    <a:pt x="11689" y="13674"/>
                    <a:pt x="11812" y="13579"/>
                    <a:pt x="11971" y="13579"/>
                  </a:cubicBezTo>
                  <a:close/>
                  <a:moveTo>
                    <a:pt x="1938" y="19902"/>
                  </a:moveTo>
                  <a:cubicBezTo>
                    <a:pt x="2173" y="19902"/>
                    <a:pt x="2410" y="19920"/>
                    <a:pt x="2647" y="19973"/>
                  </a:cubicBezTo>
                  <a:cubicBezTo>
                    <a:pt x="2679" y="19977"/>
                    <a:pt x="2712" y="19979"/>
                    <a:pt x="2746" y="19979"/>
                  </a:cubicBezTo>
                  <a:cubicBezTo>
                    <a:pt x="2885" y="19979"/>
                    <a:pt x="3041" y="19953"/>
                    <a:pt x="3184" y="19953"/>
                  </a:cubicBezTo>
                  <a:cubicBezTo>
                    <a:pt x="3283" y="19953"/>
                    <a:pt x="3383" y="19953"/>
                    <a:pt x="3522" y="19973"/>
                  </a:cubicBezTo>
                  <a:cubicBezTo>
                    <a:pt x="3502" y="20451"/>
                    <a:pt x="3582" y="20849"/>
                    <a:pt x="3482" y="21226"/>
                  </a:cubicBezTo>
                  <a:cubicBezTo>
                    <a:pt x="3191" y="21307"/>
                    <a:pt x="2068" y="21402"/>
                    <a:pt x="1414" y="21402"/>
                  </a:cubicBezTo>
                  <a:cubicBezTo>
                    <a:pt x="1265" y="21402"/>
                    <a:pt x="1140" y="21397"/>
                    <a:pt x="1055" y="21386"/>
                  </a:cubicBezTo>
                  <a:cubicBezTo>
                    <a:pt x="936" y="21386"/>
                    <a:pt x="817" y="21326"/>
                    <a:pt x="657" y="21286"/>
                  </a:cubicBezTo>
                  <a:cubicBezTo>
                    <a:pt x="657" y="20868"/>
                    <a:pt x="657" y="20471"/>
                    <a:pt x="697" y="20053"/>
                  </a:cubicBezTo>
                  <a:cubicBezTo>
                    <a:pt x="717" y="20033"/>
                    <a:pt x="757" y="19973"/>
                    <a:pt x="817" y="19973"/>
                  </a:cubicBezTo>
                  <a:cubicBezTo>
                    <a:pt x="1184" y="19949"/>
                    <a:pt x="1560" y="19902"/>
                    <a:pt x="1938" y="19902"/>
                  </a:cubicBezTo>
                  <a:close/>
                  <a:moveTo>
                    <a:pt x="5631" y="1"/>
                  </a:moveTo>
                  <a:cubicBezTo>
                    <a:pt x="5133" y="1"/>
                    <a:pt x="4696" y="180"/>
                    <a:pt x="4298" y="458"/>
                  </a:cubicBezTo>
                  <a:cubicBezTo>
                    <a:pt x="3542" y="996"/>
                    <a:pt x="3084" y="1751"/>
                    <a:pt x="2846" y="2627"/>
                  </a:cubicBezTo>
                  <a:cubicBezTo>
                    <a:pt x="2786" y="2865"/>
                    <a:pt x="2746" y="3144"/>
                    <a:pt x="2746" y="3422"/>
                  </a:cubicBezTo>
                  <a:cubicBezTo>
                    <a:pt x="2746" y="3761"/>
                    <a:pt x="2806" y="4119"/>
                    <a:pt x="2826" y="4457"/>
                  </a:cubicBezTo>
                  <a:cubicBezTo>
                    <a:pt x="2846" y="4716"/>
                    <a:pt x="2905" y="4954"/>
                    <a:pt x="3124" y="5133"/>
                  </a:cubicBezTo>
                  <a:cubicBezTo>
                    <a:pt x="3303" y="5253"/>
                    <a:pt x="3343" y="5432"/>
                    <a:pt x="3343" y="5631"/>
                  </a:cubicBezTo>
                  <a:cubicBezTo>
                    <a:pt x="3343" y="5829"/>
                    <a:pt x="3383" y="6009"/>
                    <a:pt x="3383" y="6207"/>
                  </a:cubicBezTo>
                  <a:cubicBezTo>
                    <a:pt x="3224" y="6267"/>
                    <a:pt x="3104" y="6307"/>
                    <a:pt x="2985" y="6367"/>
                  </a:cubicBezTo>
                  <a:cubicBezTo>
                    <a:pt x="2507" y="6625"/>
                    <a:pt x="2328" y="7003"/>
                    <a:pt x="2388" y="7520"/>
                  </a:cubicBezTo>
                  <a:cubicBezTo>
                    <a:pt x="2408" y="7739"/>
                    <a:pt x="2448" y="7958"/>
                    <a:pt x="2488" y="8197"/>
                  </a:cubicBezTo>
                  <a:cubicBezTo>
                    <a:pt x="2507" y="8455"/>
                    <a:pt x="2647" y="8634"/>
                    <a:pt x="2885" y="8794"/>
                  </a:cubicBezTo>
                  <a:cubicBezTo>
                    <a:pt x="3084" y="8913"/>
                    <a:pt x="3283" y="8992"/>
                    <a:pt x="3522" y="8992"/>
                  </a:cubicBezTo>
                  <a:cubicBezTo>
                    <a:pt x="3621" y="8992"/>
                    <a:pt x="3741" y="9012"/>
                    <a:pt x="3840" y="9012"/>
                  </a:cubicBezTo>
                  <a:cubicBezTo>
                    <a:pt x="3999" y="9311"/>
                    <a:pt x="4119" y="9609"/>
                    <a:pt x="4278" y="9888"/>
                  </a:cubicBezTo>
                  <a:cubicBezTo>
                    <a:pt x="4417" y="10146"/>
                    <a:pt x="4596" y="10405"/>
                    <a:pt x="4775" y="10683"/>
                  </a:cubicBezTo>
                  <a:cubicBezTo>
                    <a:pt x="4994" y="11041"/>
                    <a:pt x="5312" y="11320"/>
                    <a:pt x="5710" y="11499"/>
                  </a:cubicBezTo>
                  <a:cubicBezTo>
                    <a:pt x="5869" y="11578"/>
                    <a:pt x="6009" y="11638"/>
                    <a:pt x="6188" y="11738"/>
                  </a:cubicBezTo>
                  <a:cubicBezTo>
                    <a:pt x="6168" y="12235"/>
                    <a:pt x="6367" y="12692"/>
                    <a:pt x="6188" y="13190"/>
                  </a:cubicBezTo>
                  <a:cubicBezTo>
                    <a:pt x="5976" y="13205"/>
                    <a:pt x="5765" y="13243"/>
                    <a:pt x="5562" y="13243"/>
                  </a:cubicBezTo>
                  <a:cubicBezTo>
                    <a:pt x="5498" y="13243"/>
                    <a:pt x="5434" y="13239"/>
                    <a:pt x="5372" y="13230"/>
                  </a:cubicBezTo>
                  <a:cubicBezTo>
                    <a:pt x="5307" y="13225"/>
                    <a:pt x="5244" y="13222"/>
                    <a:pt x="5181" y="13222"/>
                  </a:cubicBezTo>
                  <a:cubicBezTo>
                    <a:pt x="4993" y="13222"/>
                    <a:pt x="4810" y="13245"/>
                    <a:pt x="4616" y="13289"/>
                  </a:cubicBezTo>
                  <a:cubicBezTo>
                    <a:pt x="3900" y="13429"/>
                    <a:pt x="3144" y="13588"/>
                    <a:pt x="2428" y="13767"/>
                  </a:cubicBezTo>
                  <a:cubicBezTo>
                    <a:pt x="1811" y="13906"/>
                    <a:pt x="1314" y="14264"/>
                    <a:pt x="996" y="14821"/>
                  </a:cubicBezTo>
                  <a:cubicBezTo>
                    <a:pt x="836" y="15119"/>
                    <a:pt x="657" y="15398"/>
                    <a:pt x="518" y="15676"/>
                  </a:cubicBezTo>
                  <a:cubicBezTo>
                    <a:pt x="220" y="16293"/>
                    <a:pt x="21" y="16969"/>
                    <a:pt x="1" y="17666"/>
                  </a:cubicBezTo>
                  <a:cubicBezTo>
                    <a:pt x="1" y="18143"/>
                    <a:pt x="21" y="18581"/>
                    <a:pt x="61" y="19058"/>
                  </a:cubicBezTo>
                  <a:cubicBezTo>
                    <a:pt x="140" y="19874"/>
                    <a:pt x="319" y="20689"/>
                    <a:pt x="319" y="21525"/>
                  </a:cubicBezTo>
                  <a:cubicBezTo>
                    <a:pt x="319" y="21565"/>
                    <a:pt x="339" y="21624"/>
                    <a:pt x="399" y="21724"/>
                  </a:cubicBezTo>
                  <a:cubicBezTo>
                    <a:pt x="518" y="21744"/>
                    <a:pt x="657" y="21764"/>
                    <a:pt x="817" y="21764"/>
                  </a:cubicBezTo>
                  <a:cubicBezTo>
                    <a:pt x="1712" y="21744"/>
                    <a:pt x="2587" y="21724"/>
                    <a:pt x="3482" y="21664"/>
                  </a:cubicBezTo>
                  <a:cubicBezTo>
                    <a:pt x="3890" y="21641"/>
                    <a:pt x="4298" y="21631"/>
                    <a:pt x="4706" y="21631"/>
                  </a:cubicBezTo>
                  <a:cubicBezTo>
                    <a:pt x="4994" y="21631"/>
                    <a:pt x="5283" y="21636"/>
                    <a:pt x="5571" y="21644"/>
                  </a:cubicBezTo>
                  <a:cubicBezTo>
                    <a:pt x="5644" y="21651"/>
                    <a:pt x="5717" y="21653"/>
                    <a:pt x="5791" y="21653"/>
                  </a:cubicBezTo>
                  <a:cubicBezTo>
                    <a:pt x="5940" y="21653"/>
                    <a:pt x="6095" y="21644"/>
                    <a:pt x="6267" y="21644"/>
                  </a:cubicBezTo>
                  <a:cubicBezTo>
                    <a:pt x="6725" y="21644"/>
                    <a:pt x="7222" y="21585"/>
                    <a:pt x="7699" y="21545"/>
                  </a:cubicBezTo>
                  <a:cubicBezTo>
                    <a:pt x="8714" y="21445"/>
                    <a:pt x="9768" y="21425"/>
                    <a:pt x="10803" y="21346"/>
                  </a:cubicBezTo>
                  <a:lnTo>
                    <a:pt x="11041" y="21346"/>
                  </a:lnTo>
                  <a:cubicBezTo>
                    <a:pt x="11738" y="21346"/>
                    <a:pt x="12434" y="21366"/>
                    <a:pt x="13130" y="21366"/>
                  </a:cubicBezTo>
                  <a:cubicBezTo>
                    <a:pt x="13220" y="21366"/>
                    <a:pt x="13310" y="21367"/>
                    <a:pt x="13402" y="21367"/>
                  </a:cubicBezTo>
                  <a:cubicBezTo>
                    <a:pt x="13676" y="21367"/>
                    <a:pt x="13956" y="21356"/>
                    <a:pt x="14224" y="21266"/>
                  </a:cubicBezTo>
                  <a:cubicBezTo>
                    <a:pt x="14284" y="21246"/>
                    <a:pt x="14363" y="21246"/>
                    <a:pt x="14443" y="21246"/>
                  </a:cubicBezTo>
                  <a:cubicBezTo>
                    <a:pt x="14531" y="21261"/>
                    <a:pt x="14616" y="21267"/>
                    <a:pt x="14701" y="21267"/>
                  </a:cubicBezTo>
                  <a:cubicBezTo>
                    <a:pt x="15052" y="21267"/>
                    <a:pt x="15383" y="21165"/>
                    <a:pt x="15757" y="21165"/>
                  </a:cubicBezTo>
                  <a:cubicBezTo>
                    <a:pt x="15783" y="21165"/>
                    <a:pt x="15809" y="21166"/>
                    <a:pt x="15836" y="21167"/>
                  </a:cubicBezTo>
                  <a:cubicBezTo>
                    <a:pt x="15875" y="20988"/>
                    <a:pt x="15955" y="20849"/>
                    <a:pt x="15955" y="20729"/>
                  </a:cubicBezTo>
                  <a:cubicBezTo>
                    <a:pt x="15975" y="20053"/>
                    <a:pt x="15975" y="19376"/>
                    <a:pt x="15975" y="18700"/>
                  </a:cubicBezTo>
                  <a:cubicBezTo>
                    <a:pt x="15915" y="18262"/>
                    <a:pt x="15875" y="17805"/>
                    <a:pt x="15875" y="17387"/>
                  </a:cubicBezTo>
                  <a:cubicBezTo>
                    <a:pt x="15875" y="16751"/>
                    <a:pt x="15776" y="16114"/>
                    <a:pt x="15637" y="15517"/>
                  </a:cubicBezTo>
                  <a:cubicBezTo>
                    <a:pt x="15557" y="15159"/>
                    <a:pt x="15438" y="14821"/>
                    <a:pt x="15239" y="14503"/>
                  </a:cubicBezTo>
                  <a:cubicBezTo>
                    <a:pt x="14881" y="13926"/>
                    <a:pt x="14423" y="13528"/>
                    <a:pt x="13687" y="13409"/>
                  </a:cubicBezTo>
                  <a:cubicBezTo>
                    <a:pt x="13070" y="13309"/>
                    <a:pt x="12474" y="13289"/>
                    <a:pt x="11857" y="13269"/>
                  </a:cubicBezTo>
                  <a:cubicBezTo>
                    <a:pt x="11598" y="13269"/>
                    <a:pt x="11360" y="13269"/>
                    <a:pt x="11101" y="13230"/>
                  </a:cubicBezTo>
                  <a:cubicBezTo>
                    <a:pt x="10663" y="13210"/>
                    <a:pt x="10246" y="13170"/>
                    <a:pt x="9788" y="13130"/>
                  </a:cubicBezTo>
                  <a:lnTo>
                    <a:pt x="9390" y="13130"/>
                  </a:lnTo>
                  <a:cubicBezTo>
                    <a:pt x="9191" y="13130"/>
                    <a:pt x="9052" y="13011"/>
                    <a:pt x="9012" y="12832"/>
                  </a:cubicBezTo>
                  <a:cubicBezTo>
                    <a:pt x="8973" y="12533"/>
                    <a:pt x="8893" y="12235"/>
                    <a:pt x="9012" y="11917"/>
                  </a:cubicBezTo>
                  <a:cubicBezTo>
                    <a:pt x="9251" y="11837"/>
                    <a:pt x="9450" y="11797"/>
                    <a:pt x="9649" y="11718"/>
                  </a:cubicBezTo>
                  <a:cubicBezTo>
                    <a:pt x="10544" y="11380"/>
                    <a:pt x="11141" y="10803"/>
                    <a:pt x="11300" y="9808"/>
                  </a:cubicBezTo>
                  <a:lnTo>
                    <a:pt x="11300" y="9748"/>
                  </a:lnTo>
                  <a:cubicBezTo>
                    <a:pt x="11399" y="9331"/>
                    <a:pt x="11499" y="8913"/>
                    <a:pt x="11638" y="8455"/>
                  </a:cubicBezTo>
                  <a:cubicBezTo>
                    <a:pt x="11797" y="8435"/>
                    <a:pt x="11956" y="8435"/>
                    <a:pt x="12096" y="8416"/>
                  </a:cubicBezTo>
                  <a:cubicBezTo>
                    <a:pt x="12295" y="8396"/>
                    <a:pt x="12474" y="8296"/>
                    <a:pt x="12573" y="8117"/>
                  </a:cubicBezTo>
                  <a:cubicBezTo>
                    <a:pt x="12792" y="7680"/>
                    <a:pt x="12931" y="7222"/>
                    <a:pt x="12951" y="6725"/>
                  </a:cubicBezTo>
                  <a:cubicBezTo>
                    <a:pt x="12971" y="6267"/>
                    <a:pt x="12673" y="6028"/>
                    <a:pt x="12255" y="5989"/>
                  </a:cubicBezTo>
                  <a:cubicBezTo>
                    <a:pt x="12155" y="5989"/>
                    <a:pt x="12036" y="5969"/>
                    <a:pt x="11897" y="5969"/>
                  </a:cubicBezTo>
                  <a:cubicBezTo>
                    <a:pt x="11857" y="5650"/>
                    <a:pt x="11857" y="5332"/>
                    <a:pt x="11897" y="5074"/>
                  </a:cubicBezTo>
                  <a:cubicBezTo>
                    <a:pt x="12056" y="4934"/>
                    <a:pt x="12175" y="4855"/>
                    <a:pt x="12235" y="4755"/>
                  </a:cubicBezTo>
                  <a:cubicBezTo>
                    <a:pt x="12374" y="4477"/>
                    <a:pt x="12474" y="4159"/>
                    <a:pt x="12434" y="3860"/>
                  </a:cubicBezTo>
                  <a:cubicBezTo>
                    <a:pt x="12334" y="3124"/>
                    <a:pt x="12175" y="2368"/>
                    <a:pt x="11638" y="1791"/>
                  </a:cubicBezTo>
                  <a:cubicBezTo>
                    <a:pt x="11360" y="1533"/>
                    <a:pt x="11002" y="1294"/>
                    <a:pt x="10683" y="1055"/>
                  </a:cubicBezTo>
                  <a:cubicBezTo>
                    <a:pt x="10370" y="841"/>
                    <a:pt x="10028" y="722"/>
                    <a:pt x="9648" y="722"/>
                  </a:cubicBezTo>
                  <a:cubicBezTo>
                    <a:pt x="9571" y="722"/>
                    <a:pt x="9491" y="727"/>
                    <a:pt x="9410" y="737"/>
                  </a:cubicBezTo>
                  <a:cubicBezTo>
                    <a:pt x="9358" y="744"/>
                    <a:pt x="9308" y="747"/>
                    <a:pt x="9259" y="747"/>
                  </a:cubicBezTo>
                  <a:cubicBezTo>
                    <a:pt x="9027" y="747"/>
                    <a:pt x="8825" y="673"/>
                    <a:pt x="8595" y="558"/>
                  </a:cubicBezTo>
                  <a:cubicBezTo>
                    <a:pt x="8097" y="260"/>
                    <a:pt x="7560" y="81"/>
                    <a:pt x="6963" y="41"/>
                  </a:cubicBezTo>
                  <a:cubicBezTo>
                    <a:pt x="6506" y="1"/>
                    <a:pt x="6068" y="1"/>
                    <a:pt x="563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848946" y="2651221"/>
              <a:ext cx="444352" cy="131081"/>
            </a:xfrm>
            <a:custGeom>
              <a:avLst/>
              <a:gdLst/>
              <a:ahLst/>
              <a:cxnLst/>
              <a:rect l="l" t="t" r="r" b="b"/>
              <a:pathLst>
                <a:path w="7083" h="2116" extrusionOk="0">
                  <a:moveTo>
                    <a:pt x="6432" y="393"/>
                  </a:moveTo>
                  <a:cubicBezTo>
                    <a:pt x="6482" y="393"/>
                    <a:pt x="6529" y="407"/>
                    <a:pt x="6585" y="421"/>
                  </a:cubicBezTo>
                  <a:cubicBezTo>
                    <a:pt x="6744" y="480"/>
                    <a:pt x="6843" y="580"/>
                    <a:pt x="6804" y="719"/>
                  </a:cubicBezTo>
                  <a:cubicBezTo>
                    <a:pt x="6784" y="918"/>
                    <a:pt x="6804" y="1137"/>
                    <a:pt x="6645" y="1336"/>
                  </a:cubicBezTo>
                  <a:cubicBezTo>
                    <a:pt x="6118" y="1408"/>
                    <a:pt x="5609" y="1498"/>
                    <a:pt x="5070" y="1498"/>
                  </a:cubicBezTo>
                  <a:cubicBezTo>
                    <a:pt x="5018" y="1498"/>
                    <a:pt x="4966" y="1497"/>
                    <a:pt x="4914" y="1495"/>
                  </a:cubicBezTo>
                  <a:cubicBezTo>
                    <a:pt x="4775" y="1177"/>
                    <a:pt x="4795" y="839"/>
                    <a:pt x="4814" y="480"/>
                  </a:cubicBezTo>
                  <a:cubicBezTo>
                    <a:pt x="5391" y="421"/>
                    <a:pt x="5869" y="401"/>
                    <a:pt x="6366" y="401"/>
                  </a:cubicBezTo>
                  <a:cubicBezTo>
                    <a:pt x="6389" y="395"/>
                    <a:pt x="6411" y="393"/>
                    <a:pt x="6432" y="393"/>
                  </a:cubicBezTo>
                  <a:close/>
                  <a:moveTo>
                    <a:pt x="1863" y="462"/>
                  </a:moveTo>
                  <a:cubicBezTo>
                    <a:pt x="2102" y="462"/>
                    <a:pt x="2341" y="477"/>
                    <a:pt x="2586" y="520"/>
                  </a:cubicBezTo>
                  <a:cubicBezTo>
                    <a:pt x="2567" y="839"/>
                    <a:pt x="2567" y="1097"/>
                    <a:pt x="2567" y="1376"/>
                  </a:cubicBezTo>
                  <a:cubicBezTo>
                    <a:pt x="2567" y="1535"/>
                    <a:pt x="2467" y="1614"/>
                    <a:pt x="2308" y="1634"/>
                  </a:cubicBezTo>
                  <a:cubicBezTo>
                    <a:pt x="2129" y="1634"/>
                    <a:pt x="1970" y="1634"/>
                    <a:pt x="1791" y="1674"/>
                  </a:cubicBezTo>
                  <a:cubicBezTo>
                    <a:pt x="1532" y="1694"/>
                    <a:pt x="1274" y="1714"/>
                    <a:pt x="995" y="1734"/>
                  </a:cubicBezTo>
                  <a:cubicBezTo>
                    <a:pt x="951" y="1740"/>
                    <a:pt x="911" y="1743"/>
                    <a:pt x="874" y="1743"/>
                  </a:cubicBezTo>
                  <a:cubicBezTo>
                    <a:pt x="680" y="1743"/>
                    <a:pt x="588" y="1650"/>
                    <a:pt x="537" y="1415"/>
                  </a:cubicBezTo>
                  <a:cubicBezTo>
                    <a:pt x="498" y="1137"/>
                    <a:pt x="478" y="839"/>
                    <a:pt x="577" y="520"/>
                  </a:cubicBezTo>
                  <a:cubicBezTo>
                    <a:pt x="1021" y="508"/>
                    <a:pt x="1441" y="462"/>
                    <a:pt x="1863" y="462"/>
                  </a:cubicBezTo>
                  <a:close/>
                  <a:moveTo>
                    <a:pt x="6793" y="1"/>
                  </a:moveTo>
                  <a:cubicBezTo>
                    <a:pt x="6777" y="1"/>
                    <a:pt x="6761" y="1"/>
                    <a:pt x="6744" y="3"/>
                  </a:cubicBezTo>
                  <a:cubicBezTo>
                    <a:pt x="6446" y="23"/>
                    <a:pt x="6107" y="83"/>
                    <a:pt x="5809" y="83"/>
                  </a:cubicBezTo>
                  <a:cubicBezTo>
                    <a:pt x="5391" y="102"/>
                    <a:pt x="4974" y="102"/>
                    <a:pt x="4556" y="102"/>
                  </a:cubicBezTo>
                  <a:cubicBezTo>
                    <a:pt x="4297" y="102"/>
                    <a:pt x="4257" y="202"/>
                    <a:pt x="4297" y="480"/>
                  </a:cubicBezTo>
                  <a:cubicBezTo>
                    <a:pt x="4317" y="580"/>
                    <a:pt x="4297" y="640"/>
                    <a:pt x="4297" y="779"/>
                  </a:cubicBezTo>
                  <a:cubicBezTo>
                    <a:pt x="3820" y="799"/>
                    <a:pt x="3382" y="819"/>
                    <a:pt x="2925" y="839"/>
                  </a:cubicBezTo>
                  <a:cubicBezTo>
                    <a:pt x="2905" y="699"/>
                    <a:pt x="2905" y="580"/>
                    <a:pt x="2885" y="480"/>
                  </a:cubicBezTo>
                  <a:cubicBezTo>
                    <a:pt x="2865" y="341"/>
                    <a:pt x="2825" y="222"/>
                    <a:pt x="2805" y="83"/>
                  </a:cubicBezTo>
                  <a:cubicBezTo>
                    <a:pt x="1890" y="282"/>
                    <a:pt x="975" y="142"/>
                    <a:pt x="20" y="301"/>
                  </a:cubicBezTo>
                  <a:cubicBezTo>
                    <a:pt x="199" y="898"/>
                    <a:pt x="0" y="1475"/>
                    <a:pt x="179" y="2012"/>
                  </a:cubicBezTo>
                  <a:cubicBezTo>
                    <a:pt x="219" y="2072"/>
                    <a:pt x="279" y="2092"/>
                    <a:pt x="299" y="2092"/>
                  </a:cubicBezTo>
                  <a:cubicBezTo>
                    <a:pt x="457" y="2109"/>
                    <a:pt x="616" y="2116"/>
                    <a:pt x="775" y="2116"/>
                  </a:cubicBezTo>
                  <a:cubicBezTo>
                    <a:pt x="1351" y="2116"/>
                    <a:pt x="1925" y="2024"/>
                    <a:pt x="2487" y="1992"/>
                  </a:cubicBezTo>
                  <a:cubicBezTo>
                    <a:pt x="2706" y="1992"/>
                    <a:pt x="2905" y="1813"/>
                    <a:pt x="2925" y="1535"/>
                  </a:cubicBezTo>
                  <a:cubicBezTo>
                    <a:pt x="2925" y="1475"/>
                    <a:pt x="2964" y="1376"/>
                    <a:pt x="2984" y="1236"/>
                  </a:cubicBezTo>
                  <a:cubicBezTo>
                    <a:pt x="3422" y="1216"/>
                    <a:pt x="3860" y="1177"/>
                    <a:pt x="4277" y="1137"/>
                  </a:cubicBezTo>
                  <a:lnTo>
                    <a:pt x="4277" y="1137"/>
                  </a:lnTo>
                  <a:cubicBezTo>
                    <a:pt x="4596" y="1336"/>
                    <a:pt x="4218" y="1694"/>
                    <a:pt x="4496" y="1873"/>
                  </a:cubicBezTo>
                  <a:cubicBezTo>
                    <a:pt x="4668" y="1822"/>
                    <a:pt x="4854" y="1726"/>
                    <a:pt x="5017" y="1726"/>
                  </a:cubicBezTo>
                  <a:cubicBezTo>
                    <a:pt x="5043" y="1726"/>
                    <a:pt x="5068" y="1728"/>
                    <a:pt x="5093" y="1734"/>
                  </a:cubicBezTo>
                  <a:cubicBezTo>
                    <a:pt x="5216" y="1767"/>
                    <a:pt x="5338" y="1779"/>
                    <a:pt x="5459" y="1779"/>
                  </a:cubicBezTo>
                  <a:cubicBezTo>
                    <a:pt x="5756" y="1779"/>
                    <a:pt x="6050" y="1709"/>
                    <a:pt x="6355" y="1709"/>
                  </a:cubicBezTo>
                  <a:cubicBezTo>
                    <a:pt x="6450" y="1709"/>
                    <a:pt x="6547" y="1716"/>
                    <a:pt x="6645" y="1734"/>
                  </a:cubicBezTo>
                  <a:cubicBezTo>
                    <a:pt x="6663" y="1737"/>
                    <a:pt x="6682" y="1739"/>
                    <a:pt x="6701" y="1739"/>
                  </a:cubicBezTo>
                  <a:cubicBezTo>
                    <a:pt x="6879" y="1739"/>
                    <a:pt x="7044" y="1574"/>
                    <a:pt x="7062" y="1376"/>
                  </a:cubicBezTo>
                  <a:cubicBezTo>
                    <a:pt x="7082" y="998"/>
                    <a:pt x="7082" y="640"/>
                    <a:pt x="7082" y="282"/>
                  </a:cubicBezTo>
                  <a:cubicBezTo>
                    <a:pt x="7082" y="99"/>
                    <a:pt x="6965" y="1"/>
                    <a:pt x="679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84954" y="2878130"/>
              <a:ext cx="199748" cy="64363"/>
            </a:xfrm>
            <a:custGeom>
              <a:avLst/>
              <a:gdLst/>
              <a:ahLst/>
              <a:cxnLst/>
              <a:rect l="l" t="t" r="r" b="b"/>
              <a:pathLst>
                <a:path w="3184" h="1039" extrusionOk="0">
                  <a:moveTo>
                    <a:pt x="3104" y="0"/>
                  </a:moveTo>
                  <a:cubicBezTo>
                    <a:pt x="2985" y="100"/>
                    <a:pt x="2845" y="159"/>
                    <a:pt x="2746" y="259"/>
                  </a:cubicBezTo>
                  <a:cubicBezTo>
                    <a:pt x="2627" y="338"/>
                    <a:pt x="2527" y="498"/>
                    <a:pt x="2408" y="537"/>
                  </a:cubicBezTo>
                  <a:cubicBezTo>
                    <a:pt x="2150" y="645"/>
                    <a:pt x="1890" y="698"/>
                    <a:pt x="1633" y="698"/>
                  </a:cubicBezTo>
                  <a:cubicBezTo>
                    <a:pt x="1274" y="698"/>
                    <a:pt x="922" y="595"/>
                    <a:pt x="597" y="398"/>
                  </a:cubicBezTo>
                  <a:cubicBezTo>
                    <a:pt x="478" y="338"/>
                    <a:pt x="399" y="259"/>
                    <a:pt x="299" y="219"/>
                  </a:cubicBezTo>
                  <a:cubicBezTo>
                    <a:pt x="274" y="211"/>
                    <a:pt x="243" y="206"/>
                    <a:pt x="212" y="206"/>
                  </a:cubicBezTo>
                  <a:cubicBezTo>
                    <a:pt x="167" y="206"/>
                    <a:pt x="123" y="216"/>
                    <a:pt x="100" y="239"/>
                  </a:cubicBezTo>
                  <a:cubicBezTo>
                    <a:pt x="1" y="299"/>
                    <a:pt x="21" y="398"/>
                    <a:pt x="60" y="498"/>
                  </a:cubicBezTo>
                  <a:cubicBezTo>
                    <a:pt x="60" y="537"/>
                    <a:pt x="120" y="597"/>
                    <a:pt x="160" y="617"/>
                  </a:cubicBezTo>
                  <a:cubicBezTo>
                    <a:pt x="359" y="736"/>
                    <a:pt x="538" y="895"/>
                    <a:pt x="757" y="935"/>
                  </a:cubicBezTo>
                  <a:cubicBezTo>
                    <a:pt x="1011" y="1005"/>
                    <a:pt x="1259" y="1038"/>
                    <a:pt x="1503" y="1038"/>
                  </a:cubicBezTo>
                  <a:cubicBezTo>
                    <a:pt x="1888" y="1038"/>
                    <a:pt x="2261" y="954"/>
                    <a:pt x="2627" y="796"/>
                  </a:cubicBezTo>
                  <a:cubicBezTo>
                    <a:pt x="2905" y="657"/>
                    <a:pt x="3044" y="458"/>
                    <a:pt x="3144" y="199"/>
                  </a:cubicBezTo>
                  <a:cubicBezTo>
                    <a:pt x="3184" y="140"/>
                    <a:pt x="3124" y="100"/>
                    <a:pt x="310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3061113" y="2757335"/>
              <a:ext cx="27478" cy="91249"/>
            </a:xfrm>
            <a:custGeom>
              <a:avLst/>
              <a:gdLst/>
              <a:ahLst/>
              <a:cxnLst/>
              <a:rect l="l" t="t" r="r" b="b"/>
              <a:pathLst>
                <a:path w="438" h="1473" extrusionOk="0">
                  <a:moveTo>
                    <a:pt x="239" y="1"/>
                  </a:moveTo>
                  <a:cubicBezTo>
                    <a:pt x="139" y="1"/>
                    <a:pt x="40" y="100"/>
                    <a:pt x="40" y="220"/>
                  </a:cubicBezTo>
                  <a:lnTo>
                    <a:pt x="40" y="777"/>
                  </a:lnTo>
                  <a:lnTo>
                    <a:pt x="0" y="976"/>
                  </a:lnTo>
                  <a:cubicBezTo>
                    <a:pt x="0" y="1095"/>
                    <a:pt x="0" y="1214"/>
                    <a:pt x="20" y="1314"/>
                  </a:cubicBezTo>
                  <a:cubicBezTo>
                    <a:pt x="20" y="1393"/>
                    <a:pt x="119" y="1473"/>
                    <a:pt x="179" y="1473"/>
                  </a:cubicBezTo>
                  <a:cubicBezTo>
                    <a:pt x="239" y="1473"/>
                    <a:pt x="318" y="1413"/>
                    <a:pt x="378" y="1373"/>
                  </a:cubicBezTo>
                  <a:cubicBezTo>
                    <a:pt x="418" y="1354"/>
                    <a:pt x="438" y="1274"/>
                    <a:pt x="438" y="1214"/>
                  </a:cubicBezTo>
                  <a:lnTo>
                    <a:pt x="438" y="180"/>
                  </a:lnTo>
                  <a:cubicBezTo>
                    <a:pt x="438" y="80"/>
                    <a:pt x="338" y="1"/>
                    <a:pt x="23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3182127" y="2417251"/>
              <a:ext cx="141091" cy="99550"/>
            </a:xfrm>
            <a:custGeom>
              <a:avLst/>
              <a:gdLst/>
              <a:ahLst/>
              <a:cxnLst/>
              <a:rect l="l" t="t" r="r" b="b"/>
              <a:pathLst>
                <a:path w="2249" h="1607" extrusionOk="0">
                  <a:moveTo>
                    <a:pt x="1" y="0"/>
                  </a:moveTo>
                  <a:cubicBezTo>
                    <a:pt x="1" y="398"/>
                    <a:pt x="140" y="617"/>
                    <a:pt x="339" y="816"/>
                  </a:cubicBezTo>
                  <a:cubicBezTo>
                    <a:pt x="637" y="1114"/>
                    <a:pt x="995" y="1313"/>
                    <a:pt x="1373" y="1512"/>
                  </a:cubicBezTo>
                  <a:cubicBezTo>
                    <a:pt x="1497" y="1587"/>
                    <a:pt x="1644" y="1607"/>
                    <a:pt x="1790" y="1607"/>
                  </a:cubicBezTo>
                  <a:cubicBezTo>
                    <a:pt x="1879" y="1607"/>
                    <a:pt x="1967" y="1599"/>
                    <a:pt x="2050" y="1592"/>
                  </a:cubicBezTo>
                  <a:cubicBezTo>
                    <a:pt x="2169" y="1572"/>
                    <a:pt x="2249" y="1492"/>
                    <a:pt x="2249" y="1313"/>
                  </a:cubicBezTo>
                  <a:cubicBezTo>
                    <a:pt x="2169" y="1293"/>
                    <a:pt x="2129" y="1234"/>
                    <a:pt x="2050" y="1234"/>
                  </a:cubicBezTo>
                  <a:cubicBezTo>
                    <a:pt x="1592" y="1194"/>
                    <a:pt x="1234" y="975"/>
                    <a:pt x="876" y="677"/>
                  </a:cubicBezTo>
                  <a:cubicBezTo>
                    <a:pt x="697" y="518"/>
                    <a:pt x="558" y="339"/>
                    <a:pt x="379" y="199"/>
                  </a:cubicBezTo>
                  <a:cubicBezTo>
                    <a:pt x="279" y="120"/>
                    <a:pt x="180" y="100"/>
                    <a:pt x="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16323" y="2699415"/>
              <a:ext cx="52509" cy="41815"/>
            </a:xfrm>
            <a:custGeom>
              <a:avLst/>
              <a:gdLst/>
              <a:ahLst/>
              <a:cxnLst/>
              <a:rect l="l" t="t" r="r" b="b"/>
              <a:pathLst>
                <a:path w="837" h="675" extrusionOk="0">
                  <a:moveTo>
                    <a:pt x="408" y="1"/>
                  </a:moveTo>
                  <a:cubicBezTo>
                    <a:pt x="368" y="1"/>
                    <a:pt x="330" y="7"/>
                    <a:pt x="299" y="21"/>
                  </a:cubicBezTo>
                  <a:cubicBezTo>
                    <a:pt x="100" y="61"/>
                    <a:pt x="1" y="299"/>
                    <a:pt x="40" y="458"/>
                  </a:cubicBezTo>
                  <a:cubicBezTo>
                    <a:pt x="88" y="586"/>
                    <a:pt x="187" y="675"/>
                    <a:pt x="316" y="675"/>
                  </a:cubicBezTo>
                  <a:cubicBezTo>
                    <a:pt x="348" y="675"/>
                    <a:pt x="383" y="669"/>
                    <a:pt x="418" y="657"/>
                  </a:cubicBezTo>
                  <a:cubicBezTo>
                    <a:pt x="538" y="637"/>
                    <a:pt x="657" y="558"/>
                    <a:pt x="757" y="498"/>
                  </a:cubicBezTo>
                  <a:cubicBezTo>
                    <a:pt x="816" y="458"/>
                    <a:pt x="816" y="359"/>
                    <a:pt x="836" y="319"/>
                  </a:cubicBezTo>
                  <a:cubicBezTo>
                    <a:pt x="816" y="259"/>
                    <a:pt x="816" y="220"/>
                    <a:pt x="816" y="200"/>
                  </a:cubicBezTo>
                  <a:cubicBezTo>
                    <a:pt x="724" y="76"/>
                    <a:pt x="548" y="1"/>
                    <a:pt x="40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3184637" y="2687088"/>
              <a:ext cx="50000" cy="43301"/>
            </a:xfrm>
            <a:custGeom>
              <a:avLst/>
              <a:gdLst/>
              <a:ahLst/>
              <a:cxnLst/>
              <a:rect l="l" t="t" r="r" b="b"/>
              <a:pathLst>
                <a:path w="797" h="699" extrusionOk="0">
                  <a:moveTo>
                    <a:pt x="339" y="1"/>
                  </a:moveTo>
                  <a:cubicBezTo>
                    <a:pt x="120" y="1"/>
                    <a:pt x="1" y="120"/>
                    <a:pt x="1" y="339"/>
                  </a:cubicBezTo>
                  <a:cubicBezTo>
                    <a:pt x="1" y="538"/>
                    <a:pt x="120" y="657"/>
                    <a:pt x="299" y="697"/>
                  </a:cubicBezTo>
                  <a:cubicBezTo>
                    <a:pt x="311" y="698"/>
                    <a:pt x="323" y="699"/>
                    <a:pt x="336" y="699"/>
                  </a:cubicBezTo>
                  <a:cubicBezTo>
                    <a:pt x="563" y="699"/>
                    <a:pt x="796" y="528"/>
                    <a:pt x="796" y="339"/>
                  </a:cubicBezTo>
                  <a:cubicBezTo>
                    <a:pt x="796" y="140"/>
                    <a:pt x="597" y="1"/>
                    <a:pt x="33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418402" y="2025381"/>
              <a:ext cx="1336632" cy="1533077"/>
            </a:xfrm>
            <a:custGeom>
              <a:avLst/>
              <a:gdLst/>
              <a:ahLst/>
              <a:cxnLst/>
              <a:rect l="l" t="t" r="r" b="b"/>
              <a:pathLst>
                <a:path w="21306" h="24748" extrusionOk="0">
                  <a:moveTo>
                    <a:pt x="10259" y="1871"/>
                  </a:moveTo>
                  <a:cubicBezTo>
                    <a:pt x="10598" y="1871"/>
                    <a:pt x="10933" y="1902"/>
                    <a:pt x="11260" y="1970"/>
                  </a:cubicBezTo>
                  <a:cubicBezTo>
                    <a:pt x="11956" y="2129"/>
                    <a:pt x="12652" y="2189"/>
                    <a:pt x="13348" y="2348"/>
                  </a:cubicBezTo>
                  <a:cubicBezTo>
                    <a:pt x="13846" y="2447"/>
                    <a:pt x="14343" y="2587"/>
                    <a:pt x="14801" y="2825"/>
                  </a:cubicBezTo>
                  <a:cubicBezTo>
                    <a:pt x="15716" y="3263"/>
                    <a:pt x="16611" y="3720"/>
                    <a:pt x="17426" y="4317"/>
                  </a:cubicBezTo>
                  <a:cubicBezTo>
                    <a:pt x="18202" y="4874"/>
                    <a:pt x="18918" y="5551"/>
                    <a:pt x="19396" y="6426"/>
                  </a:cubicBezTo>
                  <a:cubicBezTo>
                    <a:pt x="19396" y="6446"/>
                    <a:pt x="19416" y="6446"/>
                    <a:pt x="19416" y="6466"/>
                  </a:cubicBezTo>
                  <a:cubicBezTo>
                    <a:pt x="19833" y="7540"/>
                    <a:pt x="20490" y="8495"/>
                    <a:pt x="20709" y="9629"/>
                  </a:cubicBezTo>
                  <a:cubicBezTo>
                    <a:pt x="20729" y="9828"/>
                    <a:pt x="20808" y="10007"/>
                    <a:pt x="20868" y="10205"/>
                  </a:cubicBezTo>
                  <a:cubicBezTo>
                    <a:pt x="20868" y="10245"/>
                    <a:pt x="20908" y="10325"/>
                    <a:pt x="20908" y="10404"/>
                  </a:cubicBezTo>
                  <a:cubicBezTo>
                    <a:pt x="20928" y="11041"/>
                    <a:pt x="21087" y="11717"/>
                    <a:pt x="20967" y="12394"/>
                  </a:cubicBezTo>
                  <a:cubicBezTo>
                    <a:pt x="20868" y="12990"/>
                    <a:pt x="20709" y="13587"/>
                    <a:pt x="20490" y="14164"/>
                  </a:cubicBezTo>
                  <a:cubicBezTo>
                    <a:pt x="20311" y="14622"/>
                    <a:pt x="20271" y="15099"/>
                    <a:pt x="20112" y="15577"/>
                  </a:cubicBezTo>
                  <a:cubicBezTo>
                    <a:pt x="19973" y="16054"/>
                    <a:pt x="19814" y="16511"/>
                    <a:pt x="19615" y="16989"/>
                  </a:cubicBezTo>
                  <a:cubicBezTo>
                    <a:pt x="19475" y="17287"/>
                    <a:pt x="19296" y="17546"/>
                    <a:pt x="19097" y="17805"/>
                  </a:cubicBezTo>
                  <a:cubicBezTo>
                    <a:pt x="18441" y="18739"/>
                    <a:pt x="17685" y="19535"/>
                    <a:pt x="16790" y="20231"/>
                  </a:cubicBezTo>
                  <a:cubicBezTo>
                    <a:pt x="16153" y="20689"/>
                    <a:pt x="15497" y="21146"/>
                    <a:pt x="14721" y="21385"/>
                  </a:cubicBezTo>
                  <a:cubicBezTo>
                    <a:pt x="14164" y="21564"/>
                    <a:pt x="13647" y="21843"/>
                    <a:pt x="13110" y="22022"/>
                  </a:cubicBezTo>
                  <a:cubicBezTo>
                    <a:pt x="12433" y="22221"/>
                    <a:pt x="11737" y="22340"/>
                    <a:pt x="11041" y="22360"/>
                  </a:cubicBezTo>
                  <a:cubicBezTo>
                    <a:pt x="10988" y="22360"/>
                    <a:pt x="10935" y="22351"/>
                    <a:pt x="10888" y="22351"/>
                  </a:cubicBezTo>
                  <a:cubicBezTo>
                    <a:pt x="10864" y="22351"/>
                    <a:pt x="10842" y="22353"/>
                    <a:pt x="10822" y="22360"/>
                  </a:cubicBezTo>
                  <a:cubicBezTo>
                    <a:pt x="10628" y="22407"/>
                    <a:pt x="10438" y="22427"/>
                    <a:pt x="10249" y="22427"/>
                  </a:cubicBezTo>
                  <a:cubicBezTo>
                    <a:pt x="9720" y="22427"/>
                    <a:pt x="9207" y="22273"/>
                    <a:pt x="8694" y="22141"/>
                  </a:cubicBezTo>
                  <a:cubicBezTo>
                    <a:pt x="7798" y="21922"/>
                    <a:pt x="7003" y="21485"/>
                    <a:pt x="6187" y="21127"/>
                  </a:cubicBezTo>
                  <a:cubicBezTo>
                    <a:pt x="5153" y="20649"/>
                    <a:pt x="4297" y="19893"/>
                    <a:pt x="3502" y="19137"/>
                  </a:cubicBezTo>
                  <a:cubicBezTo>
                    <a:pt x="2885" y="18541"/>
                    <a:pt x="2368" y="17844"/>
                    <a:pt x="1910" y="17088"/>
                  </a:cubicBezTo>
                  <a:lnTo>
                    <a:pt x="1313" y="16114"/>
                  </a:lnTo>
                  <a:cubicBezTo>
                    <a:pt x="975" y="15557"/>
                    <a:pt x="717" y="14920"/>
                    <a:pt x="498" y="14303"/>
                  </a:cubicBezTo>
                  <a:cubicBezTo>
                    <a:pt x="438" y="14164"/>
                    <a:pt x="418" y="13985"/>
                    <a:pt x="398" y="13826"/>
                  </a:cubicBezTo>
                  <a:cubicBezTo>
                    <a:pt x="378" y="13428"/>
                    <a:pt x="339" y="13030"/>
                    <a:pt x="299" y="12533"/>
                  </a:cubicBezTo>
                  <a:cubicBezTo>
                    <a:pt x="319" y="12294"/>
                    <a:pt x="378" y="11996"/>
                    <a:pt x="339" y="11717"/>
                  </a:cubicBezTo>
                  <a:cubicBezTo>
                    <a:pt x="398" y="11220"/>
                    <a:pt x="458" y="10723"/>
                    <a:pt x="518" y="10225"/>
                  </a:cubicBezTo>
                  <a:cubicBezTo>
                    <a:pt x="597" y="9211"/>
                    <a:pt x="876" y="8256"/>
                    <a:pt x="1373" y="7401"/>
                  </a:cubicBezTo>
                  <a:cubicBezTo>
                    <a:pt x="1870" y="6525"/>
                    <a:pt x="2507" y="5769"/>
                    <a:pt x="3203" y="5053"/>
                  </a:cubicBezTo>
                  <a:cubicBezTo>
                    <a:pt x="4297" y="3959"/>
                    <a:pt x="5570" y="3084"/>
                    <a:pt x="6983" y="2447"/>
                  </a:cubicBezTo>
                  <a:cubicBezTo>
                    <a:pt x="7560" y="2169"/>
                    <a:pt x="8176" y="2069"/>
                    <a:pt x="8773" y="1990"/>
                  </a:cubicBezTo>
                  <a:cubicBezTo>
                    <a:pt x="9131" y="1970"/>
                    <a:pt x="9449" y="1930"/>
                    <a:pt x="9788" y="1890"/>
                  </a:cubicBezTo>
                  <a:cubicBezTo>
                    <a:pt x="9945" y="1878"/>
                    <a:pt x="10103" y="1871"/>
                    <a:pt x="10259" y="1871"/>
                  </a:cubicBezTo>
                  <a:close/>
                  <a:moveTo>
                    <a:pt x="9648" y="1"/>
                  </a:moveTo>
                  <a:cubicBezTo>
                    <a:pt x="9449" y="259"/>
                    <a:pt x="9449" y="259"/>
                    <a:pt x="9449" y="538"/>
                  </a:cubicBezTo>
                  <a:lnTo>
                    <a:pt x="9449" y="1473"/>
                  </a:lnTo>
                  <a:cubicBezTo>
                    <a:pt x="9151" y="1592"/>
                    <a:pt x="8892" y="1592"/>
                    <a:pt x="8654" y="1672"/>
                  </a:cubicBezTo>
                  <a:cubicBezTo>
                    <a:pt x="8415" y="1691"/>
                    <a:pt x="8196" y="1691"/>
                    <a:pt x="7997" y="1771"/>
                  </a:cubicBezTo>
                  <a:cubicBezTo>
                    <a:pt x="7321" y="1990"/>
                    <a:pt x="6684" y="2268"/>
                    <a:pt x="6068" y="2626"/>
                  </a:cubicBezTo>
                  <a:cubicBezTo>
                    <a:pt x="5670" y="2845"/>
                    <a:pt x="5212" y="3024"/>
                    <a:pt x="4834" y="3323"/>
                  </a:cubicBezTo>
                  <a:cubicBezTo>
                    <a:pt x="4297" y="3760"/>
                    <a:pt x="3740" y="4218"/>
                    <a:pt x="3203" y="4715"/>
                  </a:cubicBezTo>
                  <a:cubicBezTo>
                    <a:pt x="2328" y="5471"/>
                    <a:pt x="1651" y="6366"/>
                    <a:pt x="1114" y="7401"/>
                  </a:cubicBezTo>
                  <a:cubicBezTo>
                    <a:pt x="896" y="7818"/>
                    <a:pt x="697" y="8256"/>
                    <a:pt x="538" y="8733"/>
                  </a:cubicBezTo>
                  <a:cubicBezTo>
                    <a:pt x="418" y="9211"/>
                    <a:pt x="358" y="9708"/>
                    <a:pt x="299" y="10186"/>
                  </a:cubicBezTo>
                  <a:cubicBezTo>
                    <a:pt x="199" y="10743"/>
                    <a:pt x="120" y="11339"/>
                    <a:pt x="40" y="11936"/>
                  </a:cubicBezTo>
                  <a:cubicBezTo>
                    <a:pt x="0" y="12195"/>
                    <a:pt x="0" y="12433"/>
                    <a:pt x="0" y="12692"/>
                  </a:cubicBezTo>
                  <a:cubicBezTo>
                    <a:pt x="0" y="12931"/>
                    <a:pt x="20" y="13189"/>
                    <a:pt x="40" y="13428"/>
                  </a:cubicBezTo>
                  <a:cubicBezTo>
                    <a:pt x="100" y="13786"/>
                    <a:pt x="100" y="14124"/>
                    <a:pt x="199" y="14463"/>
                  </a:cubicBezTo>
                  <a:cubicBezTo>
                    <a:pt x="398" y="15099"/>
                    <a:pt x="637" y="15716"/>
                    <a:pt x="995" y="16293"/>
                  </a:cubicBezTo>
                  <a:cubicBezTo>
                    <a:pt x="1850" y="17765"/>
                    <a:pt x="2825" y="19137"/>
                    <a:pt x="4198" y="20231"/>
                  </a:cubicBezTo>
                  <a:cubicBezTo>
                    <a:pt x="5292" y="21087"/>
                    <a:pt x="6485" y="21743"/>
                    <a:pt x="7778" y="22221"/>
                  </a:cubicBezTo>
                  <a:cubicBezTo>
                    <a:pt x="8196" y="22360"/>
                    <a:pt x="8594" y="22559"/>
                    <a:pt x="9071" y="22579"/>
                  </a:cubicBezTo>
                  <a:cubicBezTo>
                    <a:pt x="9390" y="22778"/>
                    <a:pt x="9768" y="22758"/>
                    <a:pt x="10106" y="22778"/>
                  </a:cubicBezTo>
                  <a:cubicBezTo>
                    <a:pt x="10205" y="22778"/>
                    <a:pt x="10305" y="22817"/>
                    <a:pt x="10404" y="22837"/>
                  </a:cubicBezTo>
                  <a:cubicBezTo>
                    <a:pt x="10544" y="23374"/>
                    <a:pt x="10643" y="23931"/>
                    <a:pt x="10762" y="24449"/>
                  </a:cubicBezTo>
                  <a:cubicBezTo>
                    <a:pt x="10762" y="24528"/>
                    <a:pt x="10762" y="24608"/>
                    <a:pt x="10802" y="24648"/>
                  </a:cubicBezTo>
                  <a:cubicBezTo>
                    <a:pt x="10862" y="24707"/>
                    <a:pt x="10941" y="24747"/>
                    <a:pt x="10981" y="24747"/>
                  </a:cubicBezTo>
                  <a:cubicBezTo>
                    <a:pt x="11041" y="24747"/>
                    <a:pt x="11101" y="24648"/>
                    <a:pt x="11101" y="24608"/>
                  </a:cubicBezTo>
                  <a:cubicBezTo>
                    <a:pt x="11081" y="24409"/>
                    <a:pt x="11041" y="24210"/>
                    <a:pt x="11001" y="24011"/>
                  </a:cubicBezTo>
                  <a:cubicBezTo>
                    <a:pt x="10941" y="23613"/>
                    <a:pt x="10782" y="23215"/>
                    <a:pt x="10882" y="22758"/>
                  </a:cubicBezTo>
                  <a:lnTo>
                    <a:pt x="11260" y="22678"/>
                  </a:lnTo>
                  <a:cubicBezTo>
                    <a:pt x="11379" y="22678"/>
                    <a:pt x="11538" y="22678"/>
                    <a:pt x="11677" y="22658"/>
                  </a:cubicBezTo>
                  <a:cubicBezTo>
                    <a:pt x="12573" y="22479"/>
                    <a:pt x="13468" y="22260"/>
                    <a:pt x="14323" y="21863"/>
                  </a:cubicBezTo>
                  <a:cubicBezTo>
                    <a:pt x="14462" y="21783"/>
                    <a:pt x="14622" y="21723"/>
                    <a:pt x="14761" y="21664"/>
                  </a:cubicBezTo>
                  <a:cubicBezTo>
                    <a:pt x="15656" y="21365"/>
                    <a:pt x="16452" y="20848"/>
                    <a:pt x="17168" y="20251"/>
                  </a:cubicBezTo>
                  <a:cubicBezTo>
                    <a:pt x="17844" y="19674"/>
                    <a:pt x="18441" y="19058"/>
                    <a:pt x="18998" y="18381"/>
                  </a:cubicBezTo>
                  <a:cubicBezTo>
                    <a:pt x="19694" y="17546"/>
                    <a:pt x="20132" y="16611"/>
                    <a:pt x="20351" y="15577"/>
                  </a:cubicBezTo>
                  <a:cubicBezTo>
                    <a:pt x="20510" y="14980"/>
                    <a:pt x="20629" y="14383"/>
                    <a:pt x="20888" y="13806"/>
                  </a:cubicBezTo>
                  <a:cubicBezTo>
                    <a:pt x="21206" y="13070"/>
                    <a:pt x="21305" y="12274"/>
                    <a:pt x="21286" y="11479"/>
                  </a:cubicBezTo>
                  <a:cubicBezTo>
                    <a:pt x="21246" y="10822"/>
                    <a:pt x="21226" y="10126"/>
                    <a:pt x="20947" y="9509"/>
                  </a:cubicBezTo>
                  <a:cubicBezTo>
                    <a:pt x="20928" y="9489"/>
                    <a:pt x="20928" y="9430"/>
                    <a:pt x="20928" y="9410"/>
                  </a:cubicBezTo>
                  <a:cubicBezTo>
                    <a:pt x="20848" y="8813"/>
                    <a:pt x="20550" y="8296"/>
                    <a:pt x="20331" y="7739"/>
                  </a:cubicBezTo>
                  <a:lnTo>
                    <a:pt x="19814" y="6625"/>
                  </a:lnTo>
                  <a:cubicBezTo>
                    <a:pt x="19754" y="6505"/>
                    <a:pt x="19714" y="6366"/>
                    <a:pt x="19654" y="6267"/>
                  </a:cubicBezTo>
                  <a:cubicBezTo>
                    <a:pt x="19197" y="5411"/>
                    <a:pt x="18540" y="4735"/>
                    <a:pt x="17765" y="4138"/>
                  </a:cubicBezTo>
                  <a:cubicBezTo>
                    <a:pt x="16869" y="3442"/>
                    <a:pt x="15875" y="2925"/>
                    <a:pt x="14860" y="2447"/>
                  </a:cubicBezTo>
                  <a:cubicBezTo>
                    <a:pt x="14343" y="2189"/>
                    <a:pt x="13826" y="1990"/>
                    <a:pt x="13229" y="1930"/>
                  </a:cubicBezTo>
                  <a:cubicBezTo>
                    <a:pt x="12811" y="1870"/>
                    <a:pt x="12374" y="1771"/>
                    <a:pt x="11956" y="1672"/>
                  </a:cubicBezTo>
                  <a:cubicBezTo>
                    <a:pt x="11429" y="1562"/>
                    <a:pt x="10885" y="1470"/>
                    <a:pt x="10340" y="1470"/>
                  </a:cubicBezTo>
                  <a:cubicBezTo>
                    <a:pt x="10289" y="1470"/>
                    <a:pt x="10237" y="1471"/>
                    <a:pt x="10185" y="1473"/>
                  </a:cubicBezTo>
                  <a:cubicBezTo>
                    <a:pt x="10066" y="1473"/>
                    <a:pt x="9947" y="1453"/>
                    <a:pt x="9788" y="1453"/>
                  </a:cubicBezTo>
                  <a:cubicBezTo>
                    <a:pt x="9788" y="1194"/>
                    <a:pt x="9788" y="955"/>
                    <a:pt x="9768" y="737"/>
                  </a:cubicBezTo>
                  <a:cubicBezTo>
                    <a:pt x="9768" y="478"/>
                    <a:pt x="9887" y="199"/>
                    <a:pt x="964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6" name="Google Shape;386;p2"/>
          <p:cNvGrpSpPr/>
          <p:nvPr/>
        </p:nvGrpSpPr>
        <p:grpSpPr>
          <a:xfrm>
            <a:off x="7152287" y="1621750"/>
            <a:ext cx="548802" cy="495421"/>
            <a:chOff x="6263336" y="1804878"/>
            <a:chExt cx="557385" cy="480013"/>
          </a:xfrm>
        </p:grpSpPr>
        <p:sp>
          <p:nvSpPr>
            <p:cNvPr id="387" name="Google Shape;387;p2"/>
            <p:cNvSpPr/>
            <p:nvPr/>
          </p:nvSpPr>
          <p:spPr>
            <a:xfrm>
              <a:off x="6274962" y="1814871"/>
              <a:ext cx="532420" cy="454575"/>
            </a:xfrm>
            <a:custGeom>
              <a:avLst/>
              <a:gdLst/>
              <a:ahLst/>
              <a:cxnLst/>
              <a:rect l="l" t="t" r="r" b="b"/>
              <a:pathLst>
                <a:path w="12732" h="11008" extrusionOk="0">
                  <a:moveTo>
                    <a:pt x="538" y="1"/>
                  </a:moveTo>
                  <a:cubicBezTo>
                    <a:pt x="359" y="1"/>
                    <a:pt x="200" y="21"/>
                    <a:pt x="21" y="200"/>
                  </a:cubicBezTo>
                  <a:cubicBezTo>
                    <a:pt x="21" y="558"/>
                    <a:pt x="1" y="976"/>
                    <a:pt x="1" y="1354"/>
                  </a:cubicBezTo>
                  <a:cubicBezTo>
                    <a:pt x="1" y="2289"/>
                    <a:pt x="21" y="3204"/>
                    <a:pt x="40" y="4119"/>
                  </a:cubicBezTo>
                  <a:lnTo>
                    <a:pt x="40" y="5213"/>
                  </a:lnTo>
                  <a:cubicBezTo>
                    <a:pt x="21" y="5829"/>
                    <a:pt x="1" y="6446"/>
                    <a:pt x="1" y="7063"/>
                  </a:cubicBezTo>
                  <a:cubicBezTo>
                    <a:pt x="21" y="7839"/>
                    <a:pt x="21" y="8575"/>
                    <a:pt x="60" y="9350"/>
                  </a:cubicBezTo>
                  <a:cubicBezTo>
                    <a:pt x="100" y="9868"/>
                    <a:pt x="120" y="10385"/>
                    <a:pt x="239" y="10922"/>
                  </a:cubicBezTo>
                  <a:cubicBezTo>
                    <a:pt x="635" y="10988"/>
                    <a:pt x="1034" y="11008"/>
                    <a:pt x="1433" y="11008"/>
                  </a:cubicBezTo>
                  <a:cubicBezTo>
                    <a:pt x="2051" y="11008"/>
                    <a:pt x="2671" y="10960"/>
                    <a:pt x="3285" y="10960"/>
                  </a:cubicBezTo>
                  <a:cubicBezTo>
                    <a:pt x="3351" y="10960"/>
                    <a:pt x="3416" y="10961"/>
                    <a:pt x="3482" y="10962"/>
                  </a:cubicBezTo>
                  <a:cubicBezTo>
                    <a:pt x="3601" y="10962"/>
                    <a:pt x="3740" y="10922"/>
                    <a:pt x="3900" y="10882"/>
                  </a:cubicBezTo>
                  <a:cubicBezTo>
                    <a:pt x="3919" y="10763"/>
                    <a:pt x="3939" y="10683"/>
                    <a:pt x="3939" y="10584"/>
                  </a:cubicBezTo>
                  <a:cubicBezTo>
                    <a:pt x="3939" y="9768"/>
                    <a:pt x="3979" y="8933"/>
                    <a:pt x="3979" y="8097"/>
                  </a:cubicBezTo>
                  <a:cubicBezTo>
                    <a:pt x="3979" y="7739"/>
                    <a:pt x="3979" y="7361"/>
                    <a:pt x="3939" y="7003"/>
                  </a:cubicBezTo>
                  <a:cubicBezTo>
                    <a:pt x="3880" y="6307"/>
                    <a:pt x="3900" y="5631"/>
                    <a:pt x="3919" y="4954"/>
                  </a:cubicBezTo>
                  <a:cubicBezTo>
                    <a:pt x="3919" y="4815"/>
                    <a:pt x="3919" y="4696"/>
                    <a:pt x="3939" y="4576"/>
                  </a:cubicBezTo>
                  <a:cubicBezTo>
                    <a:pt x="3975" y="4487"/>
                    <a:pt x="4074" y="4414"/>
                    <a:pt x="4166" y="4414"/>
                  </a:cubicBezTo>
                  <a:cubicBezTo>
                    <a:pt x="4177" y="4414"/>
                    <a:pt x="4188" y="4415"/>
                    <a:pt x="4198" y="4417"/>
                  </a:cubicBezTo>
                  <a:cubicBezTo>
                    <a:pt x="4218" y="4457"/>
                    <a:pt x="4278" y="4457"/>
                    <a:pt x="4297" y="4477"/>
                  </a:cubicBezTo>
                  <a:cubicBezTo>
                    <a:pt x="4656" y="4656"/>
                    <a:pt x="4994" y="4855"/>
                    <a:pt x="5272" y="5153"/>
                  </a:cubicBezTo>
                  <a:cubicBezTo>
                    <a:pt x="5431" y="5312"/>
                    <a:pt x="5610" y="5511"/>
                    <a:pt x="5789" y="5690"/>
                  </a:cubicBezTo>
                  <a:cubicBezTo>
                    <a:pt x="6068" y="5969"/>
                    <a:pt x="6307" y="6247"/>
                    <a:pt x="6665" y="6406"/>
                  </a:cubicBezTo>
                  <a:cubicBezTo>
                    <a:pt x="6724" y="6367"/>
                    <a:pt x="6804" y="6347"/>
                    <a:pt x="6864" y="6287"/>
                  </a:cubicBezTo>
                  <a:cubicBezTo>
                    <a:pt x="7440" y="5611"/>
                    <a:pt x="8097" y="5074"/>
                    <a:pt x="8574" y="4318"/>
                  </a:cubicBezTo>
                  <a:cubicBezTo>
                    <a:pt x="8634" y="4258"/>
                    <a:pt x="8714" y="4198"/>
                    <a:pt x="8833" y="4099"/>
                  </a:cubicBezTo>
                  <a:cubicBezTo>
                    <a:pt x="8873" y="4258"/>
                    <a:pt x="8932" y="4318"/>
                    <a:pt x="8932" y="4397"/>
                  </a:cubicBezTo>
                  <a:cubicBezTo>
                    <a:pt x="8972" y="4676"/>
                    <a:pt x="8972" y="4954"/>
                    <a:pt x="8992" y="5213"/>
                  </a:cubicBezTo>
                  <a:cubicBezTo>
                    <a:pt x="9052" y="6108"/>
                    <a:pt x="9072" y="6983"/>
                    <a:pt x="9131" y="7878"/>
                  </a:cubicBezTo>
                  <a:cubicBezTo>
                    <a:pt x="9171" y="8654"/>
                    <a:pt x="9191" y="9390"/>
                    <a:pt x="9251" y="10166"/>
                  </a:cubicBezTo>
                  <a:cubicBezTo>
                    <a:pt x="9271" y="10425"/>
                    <a:pt x="9271" y="10663"/>
                    <a:pt x="9430" y="10922"/>
                  </a:cubicBezTo>
                  <a:cubicBezTo>
                    <a:pt x="9878" y="10981"/>
                    <a:pt x="10326" y="11001"/>
                    <a:pt x="10775" y="11001"/>
                  </a:cubicBezTo>
                  <a:cubicBezTo>
                    <a:pt x="11383" y="11001"/>
                    <a:pt x="11995" y="10965"/>
                    <a:pt x="12613" y="10942"/>
                  </a:cubicBezTo>
                  <a:cubicBezTo>
                    <a:pt x="12732" y="10544"/>
                    <a:pt x="12712" y="10226"/>
                    <a:pt x="12672" y="9768"/>
                  </a:cubicBezTo>
                  <a:cubicBezTo>
                    <a:pt x="12632" y="9390"/>
                    <a:pt x="12553" y="9012"/>
                    <a:pt x="12533" y="8654"/>
                  </a:cubicBezTo>
                  <a:cubicBezTo>
                    <a:pt x="12453" y="7799"/>
                    <a:pt x="12394" y="6963"/>
                    <a:pt x="12354" y="6108"/>
                  </a:cubicBezTo>
                  <a:cubicBezTo>
                    <a:pt x="12334" y="5670"/>
                    <a:pt x="12274" y="5193"/>
                    <a:pt x="12255" y="4715"/>
                  </a:cubicBezTo>
                  <a:cubicBezTo>
                    <a:pt x="12195" y="3701"/>
                    <a:pt x="12175" y="2647"/>
                    <a:pt x="12155" y="1632"/>
                  </a:cubicBezTo>
                  <a:cubicBezTo>
                    <a:pt x="12155" y="1234"/>
                    <a:pt x="12095" y="836"/>
                    <a:pt x="12075" y="439"/>
                  </a:cubicBezTo>
                  <a:cubicBezTo>
                    <a:pt x="12056" y="319"/>
                    <a:pt x="11996" y="220"/>
                    <a:pt x="11976" y="120"/>
                  </a:cubicBezTo>
                  <a:cubicBezTo>
                    <a:pt x="11777" y="100"/>
                    <a:pt x="11578" y="41"/>
                    <a:pt x="11379" y="41"/>
                  </a:cubicBezTo>
                  <a:cubicBezTo>
                    <a:pt x="10544" y="61"/>
                    <a:pt x="9688" y="120"/>
                    <a:pt x="8853" y="140"/>
                  </a:cubicBezTo>
                  <a:cubicBezTo>
                    <a:pt x="8495" y="140"/>
                    <a:pt x="8316" y="319"/>
                    <a:pt x="8177" y="598"/>
                  </a:cubicBezTo>
                  <a:cubicBezTo>
                    <a:pt x="7978" y="956"/>
                    <a:pt x="7759" y="1314"/>
                    <a:pt x="7520" y="1652"/>
                  </a:cubicBezTo>
                  <a:cubicBezTo>
                    <a:pt x="7381" y="1891"/>
                    <a:pt x="7202" y="2129"/>
                    <a:pt x="7023" y="2348"/>
                  </a:cubicBezTo>
                  <a:lnTo>
                    <a:pt x="6506" y="3104"/>
                  </a:lnTo>
                  <a:cubicBezTo>
                    <a:pt x="6227" y="3084"/>
                    <a:pt x="6108" y="2885"/>
                    <a:pt x="5988" y="2706"/>
                  </a:cubicBezTo>
                  <a:cubicBezTo>
                    <a:pt x="5809" y="2487"/>
                    <a:pt x="5670" y="2249"/>
                    <a:pt x="5491" y="2050"/>
                  </a:cubicBezTo>
                  <a:cubicBezTo>
                    <a:pt x="5113" y="1592"/>
                    <a:pt x="4675" y="1135"/>
                    <a:pt x="4317" y="637"/>
                  </a:cubicBezTo>
                  <a:cubicBezTo>
                    <a:pt x="4019" y="220"/>
                    <a:pt x="3641" y="1"/>
                    <a:pt x="314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63336" y="1804878"/>
              <a:ext cx="557385" cy="480013"/>
            </a:xfrm>
            <a:custGeom>
              <a:avLst/>
              <a:gdLst/>
              <a:ahLst/>
              <a:cxnLst/>
              <a:rect l="l" t="t" r="r" b="b"/>
              <a:pathLst>
                <a:path w="13329" h="11624" extrusionOk="0">
                  <a:moveTo>
                    <a:pt x="3422" y="243"/>
                  </a:moveTo>
                  <a:cubicBezTo>
                    <a:pt x="3919" y="243"/>
                    <a:pt x="4297" y="462"/>
                    <a:pt x="4595" y="879"/>
                  </a:cubicBezTo>
                  <a:cubicBezTo>
                    <a:pt x="4953" y="1377"/>
                    <a:pt x="5391" y="1834"/>
                    <a:pt x="5769" y="2292"/>
                  </a:cubicBezTo>
                  <a:cubicBezTo>
                    <a:pt x="5948" y="2491"/>
                    <a:pt x="6087" y="2729"/>
                    <a:pt x="6266" y="2948"/>
                  </a:cubicBezTo>
                  <a:cubicBezTo>
                    <a:pt x="6386" y="3127"/>
                    <a:pt x="6505" y="3326"/>
                    <a:pt x="6784" y="3346"/>
                  </a:cubicBezTo>
                  <a:lnTo>
                    <a:pt x="7301" y="2590"/>
                  </a:lnTo>
                  <a:cubicBezTo>
                    <a:pt x="7480" y="2371"/>
                    <a:pt x="7659" y="2133"/>
                    <a:pt x="7798" y="1894"/>
                  </a:cubicBezTo>
                  <a:cubicBezTo>
                    <a:pt x="8037" y="1556"/>
                    <a:pt x="8256" y="1198"/>
                    <a:pt x="8455" y="840"/>
                  </a:cubicBezTo>
                  <a:cubicBezTo>
                    <a:pt x="8594" y="561"/>
                    <a:pt x="8773" y="382"/>
                    <a:pt x="9131" y="382"/>
                  </a:cubicBezTo>
                  <a:cubicBezTo>
                    <a:pt x="9966" y="362"/>
                    <a:pt x="10822" y="303"/>
                    <a:pt x="11657" y="283"/>
                  </a:cubicBezTo>
                  <a:cubicBezTo>
                    <a:pt x="11856" y="283"/>
                    <a:pt x="12055" y="342"/>
                    <a:pt x="12254" y="362"/>
                  </a:cubicBezTo>
                  <a:cubicBezTo>
                    <a:pt x="12274" y="462"/>
                    <a:pt x="12334" y="561"/>
                    <a:pt x="12353" y="681"/>
                  </a:cubicBezTo>
                  <a:cubicBezTo>
                    <a:pt x="12373" y="1078"/>
                    <a:pt x="12433" y="1476"/>
                    <a:pt x="12433" y="1874"/>
                  </a:cubicBezTo>
                  <a:cubicBezTo>
                    <a:pt x="12453" y="2889"/>
                    <a:pt x="12473" y="3943"/>
                    <a:pt x="12533" y="4957"/>
                  </a:cubicBezTo>
                  <a:cubicBezTo>
                    <a:pt x="12552" y="5435"/>
                    <a:pt x="12612" y="5912"/>
                    <a:pt x="12632" y="6350"/>
                  </a:cubicBezTo>
                  <a:cubicBezTo>
                    <a:pt x="12672" y="7205"/>
                    <a:pt x="12731" y="8041"/>
                    <a:pt x="12811" y="8896"/>
                  </a:cubicBezTo>
                  <a:cubicBezTo>
                    <a:pt x="12831" y="9254"/>
                    <a:pt x="12910" y="9632"/>
                    <a:pt x="12950" y="10010"/>
                  </a:cubicBezTo>
                  <a:cubicBezTo>
                    <a:pt x="12990" y="10468"/>
                    <a:pt x="13010" y="10786"/>
                    <a:pt x="12891" y="11184"/>
                  </a:cubicBezTo>
                  <a:cubicBezTo>
                    <a:pt x="12273" y="11207"/>
                    <a:pt x="11661" y="11243"/>
                    <a:pt x="11053" y="11243"/>
                  </a:cubicBezTo>
                  <a:cubicBezTo>
                    <a:pt x="10604" y="11243"/>
                    <a:pt x="10156" y="11223"/>
                    <a:pt x="9708" y="11164"/>
                  </a:cubicBezTo>
                  <a:cubicBezTo>
                    <a:pt x="9549" y="10905"/>
                    <a:pt x="9549" y="10667"/>
                    <a:pt x="9529" y="10408"/>
                  </a:cubicBezTo>
                  <a:cubicBezTo>
                    <a:pt x="9469" y="9632"/>
                    <a:pt x="9449" y="8896"/>
                    <a:pt x="9409" y="8120"/>
                  </a:cubicBezTo>
                  <a:cubicBezTo>
                    <a:pt x="9350" y="7225"/>
                    <a:pt x="9330" y="6350"/>
                    <a:pt x="9270" y="5455"/>
                  </a:cubicBezTo>
                  <a:cubicBezTo>
                    <a:pt x="9250" y="5196"/>
                    <a:pt x="9250" y="4918"/>
                    <a:pt x="9210" y="4639"/>
                  </a:cubicBezTo>
                  <a:cubicBezTo>
                    <a:pt x="9210" y="4560"/>
                    <a:pt x="9151" y="4500"/>
                    <a:pt x="9111" y="4341"/>
                  </a:cubicBezTo>
                  <a:cubicBezTo>
                    <a:pt x="8992" y="4440"/>
                    <a:pt x="8912" y="4500"/>
                    <a:pt x="8852" y="4560"/>
                  </a:cubicBezTo>
                  <a:cubicBezTo>
                    <a:pt x="8375" y="5316"/>
                    <a:pt x="7718" y="5853"/>
                    <a:pt x="7142" y="6529"/>
                  </a:cubicBezTo>
                  <a:cubicBezTo>
                    <a:pt x="7082" y="6589"/>
                    <a:pt x="7002" y="6609"/>
                    <a:pt x="6943" y="6648"/>
                  </a:cubicBezTo>
                  <a:cubicBezTo>
                    <a:pt x="6585" y="6489"/>
                    <a:pt x="6346" y="6211"/>
                    <a:pt x="6067" y="5932"/>
                  </a:cubicBezTo>
                  <a:cubicBezTo>
                    <a:pt x="5888" y="5753"/>
                    <a:pt x="5709" y="5554"/>
                    <a:pt x="5550" y="5395"/>
                  </a:cubicBezTo>
                  <a:cubicBezTo>
                    <a:pt x="5272" y="5097"/>
                    <a:pt x="4934" y="4898"/>
                    <a:pt x="4575" y="4719"/>
                  </a:cubicBezTo>
                  <a:cubicBezTo>
                    <a:pt x="4556" y="4699"/>
                    <a:pt x="4496" y="4699"/>
                    <a:pt x="4476" y="4659"/>
                  </a:cubicBezTo>
                  <a:cubicBezTo>
                    <a:pt x="4466" y="4657"/>
                    <a:pt x="4455" y="4656"/>
                    <a:pt x="4444" y="4656"/>
                  </a:cubicBezTo>
                  <a:cubicBezTo>
                    <a:pt x="4352" y="4656"/>
                    <a:pt x="4253" y="4729"/>
                    <a:pt x="4217" y="4818"/>
                  </a:cubicBezTo>
                  <a:cubicBezTo>
                    <a:pt x="4197" y="4938"/>
                    <a:pt x="4197" y="5057"/>
                    <a:pt x="4197" y="5196"/>
                  </a:cubicBezTo>
                  <a:cubicBezTo>
                    <a:pt x="4178" y="5873"/>
                    <a:pt x="4158" y="6549"/>
                    <a:pt x="4217" y="7245"/>
                  </a:cubicBezTo>
                  <a:cubicBezTo>
                    <a:pt x="4257" y="7603"/>
                    <a:pt x="4257" y="7981"/>
                    <a:pt x="4257" y="8339"/>
                  </a:cubicBezTo>
                  <a:cubicBezTo>
                    <a:pt x="4257" y="9175"/>
                    <a:pt x="4217" y="10010"/>
                    <a:pt x="4217" y="10826"/>
                  </a:cubicBezTo>
                  <a:cubicBezTo>
                    <a:pt x="4217" y="10925"/>
                    <a:pt x="4197" y="11005"/>
                    <a:pt x="4178" y="11124"/>
                  </a:cubicBezTo>
                  <a:cubicBezTo>
                    <a:pt x="4018" y="11164"/>
                    <a:pt x="3879" y="11204"/>
                    <a:pt x="3760" y="11204"/>
                  </a:cubicBezTo>
                  <a:cubicBezTo>
                    <a:pt x="3694" y="11203"/>
                    <a:pt x="3629" y="11202"/>
                    <a:pt x="3563" y="11202"/>
                  </a:cubicBezTo>
                  <a:cubicBezTo>
                    <a:pt x="2949" y="11202"/>
                    <a:pt x="2329" y="11250"/>
                    <a:pt x="1711" y="11250"/>
                  </a:cubicBezTo>
                  <a:cubicBezTo>
                    <a:pt x="1312" y="11250"/>
                    <a:pt x="913" y="11230"/>
                    <a:pt x="517" y="11164"/>
                  </a:cubicBezTo>
                  <a:cubicBezTo>
                    <a:pt x="398" y="10627"/>
                    <a:pt x="378" y="10110"/>
                    <a:pt x="338" y="9592"/>
                  </a:cubicBezTo>
                  <a:cubicBezTo>
                    <a:pt x="299" y="8817"/>
                    <a:pt x="299" y="8081"/>
                    <a:pt x="279" y="7305"/>
                  </a:cubicBezTo>
                  <a:cubicBezTo>
                    <a:pt x="279" y="6688"/>
                    <a:pt x="299" y="6071"/>
                    <a:pt x="318" y="5455"/>
                  </a:cubicBezTo>
                  <a:lnTo>
                    <a:pt x="318" y="4361"/>
                  </a:lnTo>
                  <a:cubicBezTo>
                    <a:pt x="299" y="3446"/>
                    <a:pt x="279" y="2531"/>
                    <a:pt x="279" y="1596"/>
                  </a:cubicBezTo>
                  <a:cubicBezTo>
                    <a:pt x="279" y="1218"/>
                    <a:pt x="299" y="800"/>
                    <a:pt x="299" y="442"/>
                  </a:cubicBezTo>
                  <a:cubicBezTo>
                    <a:pt x="478" y="263"/>
                    <a:pt x="637" y="243"/>
                    <a:pt x="816" y="243"/>
                  </a:cubicBezTo>
                  <a:close/>
                  <a:moveTo>
                    <a:pt x="608" y="0"/>
                  </a:moveTo>
                  <a:cubicBezTo>
                    <a:pt x="422" y="0"/>
                    <a:pt x="246" y="49"/>
                    <a:pt x="40" y="84"/>
                  </a:cubicBezTo>
                  <a:cubicBezTo>
                    <a:pt x="20" y="661"/>
                    <a:pt x="0" y="1178"/>
                    <a:pt x="0" y="1735"/>
                  </a:cubicBezTo>
                  <a:cubicBezTo>
                    <a:pt x="0" y="2769"/>
                    <a:pt x="40" y="3824"/>
                    <a:pt x="80" y="4858"/>
                  </a:cubicBezTo>
                  <a:cubicBezTo>
                    <a:pt x="80" y="5415"/>
                    <a:pt x="80" y="5952"/>
                    <a:pt x="40" y="6469"/>
                  </a:cubicBezTo>
                  <a:cubicBezTo>
                    <a:pt x="0" y="7166"/>
                    <a:pt x="20" y="7902"/>
                    <a:pt x="40" y="8598"/>
                  </a:cubicBezTo>
                  <a:cubicBezTo>
                    <a:pt x="80" y="9533"/>
                    <a:pt x="159" y="10508"/>
                    <a:pt x="179" y="11442"/>
                  </a:cubicBezTo>
                  <a:cubicBezTo>
                    <a:pt x="239" y="11602"/>
                    <a:pt x="378" y="11622"/>
                    <a:pt x="497" y="11622"/>
                  </a:cubicBezTo>
                  <a:lnTo>
                    <a:pt x="1790" y="11622"/>
                  </a:lnTo>
                  <a:cubicBezTo>
                    <a:pt x="1841" y="11623"/>
                    <a:pt x="1891" y="11623"/>
                    <a:pt x="1941" y="11623"/>
                  </a:cubicBezTo>
                  <a:cubicBezTo>
                    <a:pt x="2464" y="11623"/>
                    <a:pt x="3006" y="11557"/>
                    <a:pt x="3544" y="11557"/>
                  </a:cubicBezTo>
                  <a:cubicBezTo>
                    <a:pt x="3716" y="11557"/>
                    <a:pt x="3887" y="11564"/>
                    <a:pt x="4058" y="11582"/>
                  </a:cubicBezTo>
                  <a:cubicBezTo>
                    <a:pt x="4107" y="11589"/>
                    <a:pt x="4162" y="11596"/>
                    <a:pt x="4217" y="11596"/>
                  </a:cubicBezTo>
                  <a:cubicBezTo>
                    <a:pt x="4319" y="11596"/>
                    <a:pt x="4426" y="11572"/>
                    <a:pt x="4516" y="11482"/>
                  </a:cubicBezTo>
                  <a:cubicBezTo>
                    <a:pt x="4516" y="11184"/>
                    <a:pt x="4556" y="10905"/>
                    <a:pt x="4556" y="10607"/>
                  </a:cubicBezTo>
                  <a:cubicBezTo>
                    <a:pt x="4556" y="9712"/>
                    <a:pt x="4556" y="8797"/>
                    <a:pt x="4516" y="7902"/>
                  </a:cubicBezTo>
                  <a:cubicBezTo>
                    <a:pt x="4516" y="7325"/>
                    <a:pt x="4476" y="6728"/>
                    <a:pt x="4456" y="6151"/>
                  </a:cubicBezTo>
                  <a:cubicBezTo>
                    <a:pt x="4436" y="5813"/>
                    <a:pt x="4456" y="5475"/>
                    <a:pt x="4556" y="5156"/>
                  </a:cubicBezTo>
                  <a:cubicBezTo>
                    <a:pt x="5073" y="5316"/>
                    <a:pt x="5152" y="5335"/>
                    <a:pt x="5550" y="5813"/>
                  </a:cubicBezTo>
                  <a:cubicBezTo>
                    <a:pt x="5928" y="6250"/>
                    <a:pt x="6346" y="6628"/>
                    <a:pt x="6784" y="7026"/>
                  </a:cubicBezTo>
                  <a:cubicBezTo>
                    <a:pt x="6863" y="7106"/>
                    <a:pt x="6963" y="7146"/>
                    <a:pt x="7042" y="7225"/>
                  </a:cubicBezTo>
                  <a:cubicBezTo>
                    <a:pt x="7261" y="6967"/>
                    <a:pt x="7460" y="6728"/>
                    <a:pt x="7659" y="6509"/>
                  </a:cubicBezTo>
                  <a:cubicBezTo>
                    <a:pt x="7858" y="6270"/>
                    <a:pt x="8057" y="6032"/>
                    <a:pt x="8275" y="5813"/>
                  </a:cubicBezTo>
                  <a:cubicBezTo>
                    <a:pt x="8514" y="5614"/>
                    <a:pt x="8634" y="5316"/>
                    <a:pt x="8952" y="5176"/>
                  </a:cubicBezTo>
                  <a:cubicBezTo>
                    <a:pt x="9031" y="5435"/>
                    <a:pt x="9071" y="5634"/>
                    <a:pt x="9071" y="5853"/>
                  </a:cubicBezTo>
                  <a:cubicBezTo>
                    <a:pt x="9071" y="6211"/>
                    <a:pt x="9071" y="6549"/>
                    <a:pt x="9111" y="6867"/>
                  </a:cubicBezTo>
                  <a:cubicBezTo>
                    <a:pt x="9171" y="7921"/>
                    <a:pt x="9210" y="8956"/>
                    <a:pt x="9250" y="10010"/>
                  </a:cubicBezTo>
                  <a:cubicBezTo>
                    <a:pt x="9270" y="10428"/>
                    <a:pt x="9330" y="10885"/>
                    <a:pt x="9370" y="11303"/>
                  </a:cubicBezTo>
                  <a:cubicBezTo>
                    <a:pt x="9389" y="11442"/>
                    <a:pt x="9489" y="11522"/>
                    <a:pt x="9648" y="11522"/>
                  </a:cubicBezTo>
                  <a:cubicBezTo>
                    <a:pt x="9759" y="11522"/>
                    <a:pt x="9884" y="11497"/>
                    <a:pt x="9990" y="11497"/>
                  </a:cubicBezTo>
                  <a:cubicBezTo>
                    <a:pt x="10016" y="11497"/>
                    <a:pt x="10042" y="11498"/>
                    <a:pt x="10066" y="11502"/>
                  </a:cubicBezTo>
                  <a:cubicBezTo>
                    <a:pt x="10981" y="11522"/>
                    <a:pt x="11916" y="11542"/>
                    <a:pt x="12831" y="11542"/>
                  </a:cubicBezTo>
                  <a:cubicBezTo>
                    <a:pt x="12883" y="11542"/>
                    <a:pt x="12941" y="11550"/>
                    <a:pt x="13002" y="11550"/>
                  </a:cubicBezTo>
                  <a:cubicBezTo>
                    <a:pt x="13104" y="11550"/>
                    <a:pt x="13216" y="11527"/>
                    <a:pt x="13328" y="11403"/>
                  </a:cubicBezTo>
                  <a:cubicBezTo>
                    <a:pt x="13288" y="11104"/>
                    <a:pt x="13308" y="10726"/>
                    <a:pt x="13249" y="10368"/>
                  </a:cubicBezTo>
                  <a:cubicBezTo>
                    <a:pt x="13050" y="9274"/>
                    <a:pt x="13030" y="8140"/>
                    <a:pt x="12930" y="7026"/>
                  </a:cubicBezTo>
                  <a:cubicBezTo>
                    <a:pt x="12851" y="6191"/>
                    <a:pt x="12811" y="5335"/>
                    <a:pt x="12751" y="4500"/>
                  </a:cubicBezTo>
                  <a:cubicBezTo>
                    <a:pt x="12731" y="4162"/>
                    <a:pt x="12731" y="3843"/>
                    <a:pt x="12731" y="3525"/>
                  </a:cubicBezTo>
                  <a:cubicBezTo>
                    <a:pt x="12692" y="2511"/>
                    <a:pt x="12652" y="1516"/>
                    <a:pt x="12612" y="482"/>
                  </a:cubicBezTo>
                  <a:cubicBezTo>
                    <a:pt x="12612" y="362"/>
                    <a:pt x="12552" y="263"/>
                    <a:pt x="12513" y="104"/>
                  </a:cubicBezTo>
                  <a:cubicBezTo>
                    <a:pt x="12245" y="91"/>
                    <a:pt x="11979" y="87"/>
                    <a:pt x="11713" y="87"/>
                  </a:cubicBezTo>
                  <a:cubicBezTo>
                    <a:pt x="10774" y="87"/>
                    <a:pt x="9840" y="146"/>
                    <a:pt x="8887" y="146"/>
                  </a:cubicBezTo>
                  <a:cubicBezTo>
                    <a:pt x="8783" y="146"/>
                    <a:pt x="8678" y="145"/>
                    <a:pt x="8574" y="143"/>
                  </a:cubicBezTo>
                  <a:cubicBezTo>
                    <a:pt x="8375" y="462"/>
                    <a:pt x="8176" y="780"/>
                    <a:pt x="8037" y="1138"/>
                  </a:cubicBezTo>
                  <a:cubicBezTo>
                    <a:pt x="7858" y="1476"/>
                    <a:pt x="7679" y="1794"/>
                    <a:pt x="7420" y="2073"/>
                  </a:cubicBezTo>
                  <a:cubicBezTo>
                    <a:pt x="7142" y="2351"/>
                    <a:pt x="7042" y="2749"/>
                    <a:pt x="6684" y="2968"/>
                  </a:cubicBezTo>
                  <a:cubicBezTo>
                    <a:pt x="6386" y="2630"/>
                    <a:pt x="6127" y="2292"/>
                    <a:pt x="5849" y="1974"/>
                  </a:cubicBezTo>
                  <a:cubicBezTo>
                    <a:pt x="5570" y="1655"/>
                    <a:pt x="5292" y="1357"/>
                    <a:pt x="5013" y="1058"/>
                  </a:cubicBezTo>
                  <a:cubicBezTo>
                    <a:pt x="4754" y="740"/>
                    <a:pt x="4476" y="382"/>
                    <a:pt x="4178" y="44"/>
                  </a:cubicBezTo>
                  <a:cubicBezTo>
                    <a:pt x="3561" y="44"/>
                    <a:pt x="2904" y="64"/>
                    <a:pt x="2268" y="64"/>
                  </a:cubicBezTo>
                  <a:cubicBezTo>
                    <a:pt x="2029" y="64"/>
                    <a:pt x="1794" y="72"/>
                    <a:pt x="1562" y="72"/>
                  </a:cubicBezTo>
                  <a:cubicBezTo>
                    <a:pt x="1271" y="72"/>
                    <a:pt x="984" y="59"/>
                    <a:pt x="696" y="4"/>
                  </a:cubicBezTo>
                  <a:cubicBezTo>
                    <a:pt x="666" y="1"/>
                    <a:pt x="637" y="0"/>
                    <a:pt x="60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9" name="Google Shape;389;p2"/>
          <p:cNvGrpSpPr/>
          <p:nvPr/>
        </p:nvGrpSpPr>
        <p:grpSpPr>
          <a:xfrm>
            <a:off x="2842596" y="1668231"/>
            <a:ext cx="325306" cy="533055"/>
            <a:chOff x="3784245" y="1870577"/>
            <a:chExt cx="295357" cy="461719"/>
          </a:xfrm>
        </p:grpSpPr>
        <p:sp>
          <p:nvSpPr>
            <p:cNvPr id="390" name="Google Shape;390;p2"/>
            <p:cNvSpPr/>
            <p:nvPr/>
          </p:nvSpPr>
          <p:spPr>
            <a:xfrm>
              <a:off x="3791731" y="1874995"/>
              <a:ext cx="280386" cy="450570"/>
            </a:xfrm>
            <a:custGeom>
              <a:avLst/>
              <a:gdLst/>
              <a:ahLst/>
              <a:cxnLst/>
              <a:rect l="l" t="t" r="r" b="b"/>
              <a:pathLst>
                <a:path w="6705" h="10911" extrusionOk="0">
                  <a:moveTo>
                    <a:pt x="6093" y="1"/>
                  </a:moveTo>
                  <a:cubicBezTo>
                    <a:pt x="6038" y="1"/>
                    <a:pt x="5983" y="2"/>
                    <a:pt x="5928" y="2"/>
                  </a:cubicBezTo>
                  <a:cubicBezTo>
                    <a:pt x="5570" y="22"/>
                    <a:pt x="5252" y="62"/>
                    <a:pt x="4914" y="62"/>
                  </a:cubicBezTo>
                  <a:cubicBezTo>
                    <a:pt x="4565" y="44"/>
                    <a:pt x="4216" y="34"/>
                    <a:pt x="3868" y="34"/>
                  </a:cubicBezTo>
                  <a:cubicBezTo>
                    <a:pt x="3441" y="34"/>
                    <a:pt x="3013" y="49"/>
                    <a:pt x="2586" y="81"/>
                  </a:cubicBezTo>
                  <a:cubicBezTo>
                    <a:pt x="2318" y="91"/>
                    <a:pt x="2044" y="91"/>
                    <a:pt x="1771" y="91"/>
                  </a:cubicBezTo>
                  <a:cubicBezTo>
                    <a:pt x="1497" y="91"/>
                    <a:pt x="1224" y="91"/>
                    <a:pt x="955" y="101"/>
                  </a:cubicBezTo>
                  <a:cubicBezTo>
                    <a:pt x="776" y="101"/>
                    <a:pt x="637" y="121"/>
                    <a:pt x="478" y="161"/>
                  </a:cubicBezTo>
                  <a:cubicBezTo>
                    <a:pt x="279" y="380"/>
                    <a:pt x="299" y="619"/>
                    <a:pt x="299" y="877"/>
                  </a:cubicBezTo>
                  <a:cubicBezTo>
                    <a:pt x="279" y="1255"/>
                    <a:pt x="299" y="1613"/>
                    <a:pt x="259" y="1991"/>
                  </a:cubicBezTo>
                  <a:cubicBezTo>
                    <a:pt x="60" y="3602"/>
                    <a:pt x="0" y="5234"/>
                    <a:pt x="0" y="6845"/>
                  </a:cubicBezTo>
                  <a:cubicBezTo>
                    <a:pt x="0" y="7760"/>
                    <a:pt x="0" y="8655"/>
                    <a:pt x="40" y="9550"/>
                  </a:cubicBezTo>
                  <a:cubicBezTo>
                    <a:pt x="40" y="9968"/>
                    <a:pt x="80" y="10406"/>
                    <a:pt x="179" y="10824"/>
                  </a:cubicBezTo>
                  <a:cubicBezTo>
                    <a:pt x="569" y="10871"/>
                    <a:pt x="951" y="10911"/>
                    <a:pt x="1335" y="10911"/>
                  </a:cubicBezTo>
                  <a:cubicBezTo>
                    <a:pt x="1598" y="10911"/>
                    <a:pt x="1862" y="10892"/>
                    <a:pt x="2129" y="10843"/>
                  </a:cubicBezTo>
                  <a:cubicBezTo>
                    <a:pt x="2586" y="10764"/>
                    <a:pt x="3044" y="10764"/>
                    <a:pt x="3482" y="10764"/>
                  </a:cubicBezTo>
                  <a:cubicBezTo>
                    <a:pt x="4456" y="10764"/>
                    <a:pt x="5451" y="10804"/>
                    <a:pt x="6426" y="10804"/>
                  </a:cubicBezTo>
                  <a:cubicBezTo>
                    <a:pt x="6465" y="10804"/>
                    <a:pt x="6525" y="10764"/>
                    <a:pt x="6565" y="10744"/>
                  </a:cubicBezTo>
                  <a:cubicBezTo>
                    <a:pt x="6664" y="10107"/>
                    <a:pt x="6644" y="8914"/>
                    <a:pt x="6545" y="8436"/>
                  </a:cubicBezTo>
                  <a:cubicBezTo>
                    <a:pt x="6426" y="8417"/>
                    <a:pt x="6306" y="8357"/>
                    <a:pt x="6167" y="8357"/>
                  </a:cubicBezTo>
                  <a:cubicBezTo>
                    <a:pt x="5630" y="8317"/>
                    <a:pt x="5053" y="8317"/>
                    <a:pt x="4476" y="8277"/>
                  </a:cubicBezTo>
                  <a:cubicBezTo>
                    <a:pt x="4078" y="8277"/>
                    <a:pt x="3680" y="8277"/>
                    <a:pt x="3283" y="8257"/>
                  </a:cubicBezTo>
                  <a:cubicBezTo>
                    <a:pt x="3044" y="8257"/>
                    <a:pt x="2964" y="8158"/>
                    <a:pt x="2964" y="7919"/>
                  </a:cubicBezTo>
                  <a:cubicBezTo>
                    <a:pt x="2984" y="7462"/>
                    <a:pt x="3024" y="7322"/>
                    <a:pt x="3044" y="6865"/>
                  </a:cubicBezTo>
                  <a:cubicBezTo>
                    <a:pt x="3044" y="6765"/>
                    <a:pt x="3064" y="6666"/>
                    <a:pt x="3084" y="6547"/>
                  </a:cubicBezTo>
                  <a:cubicBezTo>
                    <a:pt x="3179" y="6521"/>
                    <a:pt x="3271" y="6512"/>
                    <a:pt x="3360" y="6512"/>
                  </a:cubicBezTo>
                  <a:cubicBezTo>
                    <a:pt x="3550" y="6512"/>
                    <a:pt x="3730" y="6553"/>
                    <a:pt x="3919" y="6567"/>
                  </a:cubicBezTo>
                  <a:cubicBezTo>
                    <a:pt x="4178" y="6567"/>
                    <a:pt x="4456" y="6547"/>
                    <a:pt x="4735" y="6387"/>
                  </a:cubicBezTo>
                  <a:cubicBezTo>
                    <a:pt x="4755" y="6069"/>
                    <a:pt x="4775" y="5791"/>
                    <a:pt x="4775" y="5532"/>
                  </a:cubicBezTo>
                  <a:cubicBezTo>
                    <a:pt x="4775" y="5254"/>
                    <a:pt x="4854" y="4975"/>
                    <a:pt x="4755" y="4677"/>
                  </a:cubicBezTo>
                  <a:cubicBezTo>
                    <a:pt x="4549" y="4642"/>
                    <a:pt x="4342" y="4593"/>
                    <a:pt x="4136" y="4593"/>
                  </a:cubicBezTo>
                  <a:cubicBezTo>
                    <a:pt x="4104" y="4593"/>
                    <a:pt x="4071" y="4594"/>
                    <a:pt x="4039" y="4597"/>
                  </a:cubicBezTo>
                  <a:cubicBezTo>
                    <a:pt x="3859" y="4637"/>
                    <a:pt x="3680" y="4637"/>
                    <a:pt x="3521" y="4637"/>
                  </a:cubicBezTo>
                  <a:cubicBezTo>
                    <a:pt x="3243" y="4637"/>
                    <a:pt x="3163" y="4557"/>
                    <a:pt x="3163" y="4299"/>
                  </a:cubicBezTo>
                  <a:cubicBezTo>
                    <a:pt x="3163" y="3702"/>
                    <a:pt x="3183" y="3404"/>
                    <a:pt x="3183" y="2807"/>
                  </a:cubicBezTo>
                  <a:cubicBezTo>
                    <a:pt x="3183" y="2707"/>
                    <a:pt x="3243" y="2608"/>
                    <a:pt x="3263" y="2508"/>
                  </a:cubicBezTo>
                  <a:cubicBezTo>
                    <a:pt x="3482" y="2488"/>
                    <a:pt x="3720" y="2488"/>
                    <a:pt x="3919" y="2469"/>
                  </a:cubicBezTo>
                  <a:cubicBezTo>
                    <a:pt x="4267" y="2439"/>
                    <a:pt x="4615" y="2419"/>
                    <a:pt x="4964" y="2419"/>
                  </a:cubicBezTo>
                  <a:cubicBezTo>
                    <a:pt x="5312" y="2419"/>
                    <a:pt x="5660" y="2439"/>
                    <a:pt x="6008" y="2488"/>
                  </a:cubicBezTo>
                  <a:cubicBezTo>
                    <a:pt x="6068" y="2508"/>
                    <a:pt x="6147" y="2508"/>
                    <a:pt x="6227" y="2508"/>
                  </a:cubicBezTo>
                  <a:lnTo>
                    <a:pt x="6605" y="2449"/>
                  </a:lnTo>
                  <a:cubicBezTo>
                    <a:pt x="6605" y="2071"/>
                    <a:pt x="6605" y="1414"/>
                    <a:pt x="6565" y="1096"/>
                  </a:cubicBezTo>
                  <a:cubicBezTo>
                    <a:pt x="6545" y="778"/>
                    <a:pt x="6704" y="459"/>
                    <a:pt x="6605" y="101"/>
                  </a:cubicBezTo>
                  <a:cubicBezTo>
                    <a:pt x="6426" y="12"/>
                    <a:pt x="6258" y="1"/>
                    <a:pt x="60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784245" y="1870577"/>
              <a:ext cx="295357" cy="461719"/>
            </a:xfrm>
            <a:custGeom>
              <a:avLst/>
              <a:gdLst/>
              <a:ahLst/>
              <a:cxnLst/>
              <a:rect l="l" t="t" r="r" b="b"/>
              <a:pathLst>
                <a:path w="7063" h="11181" extrusionOk="0">
                  <a:moveTo>
                    <a:pt x="6201" y="362"/>
                  </a:moveTo>
                  <a:cubicBezTo>
                    <a:pt x="6343" y="362"/>
                    <a:pt x="6478" y="378"/>
                    <a:pt x="6605" y="467"/>
                  </a:cubicBezTo>
                  <a:cubicBezTo>
                    <a:pt x="6704" y="785"/>
                    <a:pt x="6545" y="1104"/>
                    <a:pt x="6585" y="1422"/>
                  </a:cubicBezTo>
                  <a:cubicBezTo>
                    <a:pt x="6605" y="1760"/>
                    <a:pt x="6585" y="2078"/>
                    <a:pt x="6585" y="2416"/>
                  </a:cubicBezTo>
                  <a:lnTo>
                    <a:pt x="6207" y="2496"/>
                  </a:lnTo>
                  <a:cubicBezTo>
                    <a:pt x="6127" y="2496"/>
                    <a:pt x="6048" y="2496"/>
                    <a:pt x="5988" y="2476"/>
                  </a:cubicBezTo>
                  <a:cubicBezTo>
                    <a:pt x="5650" y="2426"/>
                    <a:pt x="5312" y="2407"/>
                    <a:pt x="4978" y="2407"/>
                  </a:cubicBezTo>
                  <a:cubicBezTo>
                    <a:pt x="4645" y="2407"/>
                    <a:pt x="4317" y="2426"/>
                    <a:pt x="3999" y="2456"/>
                  </a:cubicBezTo>
                  <a:cubicBezTo>
                    <a:pt x="3800" y="2476"/>
                    <a:pt x="3601" y="2476"/>
                    <a:pt x="3362" y="2496"/>
                  </a:cubicBezTo>
                  <a:cubicBezTo>
                    <a:pt x="3342" y="2595"/>
                    <a:pt x="3302" y="2695"/>
                    <a:pt x="3302" y="2794"/>
                  </a:cubicBezTo>
                  <a:lnTo>
                    <a:pt x="3302" y="4545"/>
                  </a:lnTo>
                  <a:cubicBezTo>
                    <a:pt x="3302" y="4784"/>
                    <a:pt x="3362" y="4863"/>
                    <a:pt x="3621" y="4863"/>
                  </a:cubicBezTo>
                  <a:cubicBezTo>
                    <a:pt x="3800" y="4863"/>
                    <a:pt x="3939" y="4863"/>
                    <a:pt x="4118" y="4843"/>
                  </a:cubicBezTo>
                  <a:cubicBezTo>
                    <a:pt x="4185" y="4832"/>
                    <a:pt x="4251" y="4827"/>
                    <a:pt x="4318" y="4827"/>
                  </a:cubicBezTo>
                  <a:cubicBezTo>
                    <a:pt x="4489" y="4827"/>
                    <a:pt x="4657" y="4860"/>
                    <a:pt x="4814" y="4903"/>
                  </a:cubicBezTo>
                  <a:cubicBezTo>
                    <a:pt x="4914" y="5201"/>
                    <a:pt x="4834" y="5460"/>
                    <a:pt x="4834" y="5739"/>
                  </a:cubicBezTo>
                  <a:cubicBezTo>
                    <a:pt x="4834" y="5997"/>
                    <a:pt x="4814" y="6276"/>
                    <a:pt x="4794" y="6554"/>
                  </a:cubicBezTo>
                  <a:cubicBezTo>
                    <a:pt x="4689" y="6603"/>
                    <a:pt x="4580" y="6618"/>
                    <a:pt x="4470" y="6618"/>
                  </a:cubicBezTo>
                  <a:cubicBezTo>
                    <a:pt x="4312" y="6618"/>
                    <a:pt x="4152" y="6586"/>
                    <a:pt x="3999" y="6574"/>
                  </a:cubicBezTo>
                  <a:cubicBezTo>
                    <a:pt x="3971" y="6572"/>
                    <a:pt x="3944" y="6571"/>
                    <a:pt x="3916" y="6571"/>
                  </a:cubicBezTo>
                  <a:cubicBezTo>
                    <a:pt x="3689" y="6571"/>
                    <a:pt x="3472" y="6640"/>
                    <a:pt x="3223" y="6693"/>
                  </a:cubicBezTo>
                  <a:cubicBezTo>
                    <a:pt x="3203" y="6793"/>
                    <a:pt x="3163" y="6892"/>
                    <a:pt x="3163" y="7032"/>
                  </a:cubicBezTo>
                  <a:cubicBezTo>
                    <a:pt x="3143" y="7449"/>
                    <a:pt x="3143" y="7887"/>
                    <a:pt x="3123" y="8325"/>
                  </a:cubicBezTo>
                  <a:cubicBezTo>
                    <a:pt x="3123" y="8543"/>
                    <a:pt x="3203" y="8643"/>
                    <a:pt x="3442" y="8643"/>
                  </a:cubicBezTo>
                  <a:cubicBezTo>
                    <a:pt x="3820" y="8663"/>
                    <a:pt x="4198" y="8663"/>
                    <a:pt x="4595" y="8663"/>
                  </a:cubicBezTo>
                  <a:cubicBezTo>
                    <a:pt x="5133" y="8683"/>
                    <a:pt x="5650" y="8683"/>
                    <a:pt x="6207" y="8742"/>
                  </a:cubicBezTo>
                  <a:cubicBezTo>
                    <a:pt x="6326" y="8742"/>
                    <a:pt x="6446" y="8782"/>
                    <a:pt x="6545" y="8822"/>
                  </a:cubicBezTo>
                  <a:cubicBezTo>
                    <a:pt x="6684" y="9160"/>
                    <a:pt x="6684" y="10035"/>
                    <a:pt x="6605" y="10652"/>
                  </a:cubicBezTo>
                  <a:cubicBezTo>
                    <a:pt x="6545" y="10672"/>
                    <a:pt x="6505" y="10712"/>
                    <a:pt x="6446" y="10712"/>
                  </a:cubicBezTo>
                  <a:cubicBezTo>
                    <a:pt x="5511" y="10712"/>
                    <a:pt x="4595" y="10672"/>
                    <a:pt x="3641" y="10672"/>
                  </a:cubicBezTo>
                  <a:cubicBezTo>
                    <a:pt x="3223" y="10672"/>
                    <a:pt x="2765" y="10672"/>
                    <a:pt x="2348" y="10752"/>
                  </a:cubicBezTo>
                  <a:cubicBezTo>
                    <a:pt x="2087" y="10802"/>
                    <a:pt x="1830" y="10820"/>
                    <a:pt x="1570" y="10820"/>
                  </a:cubicBezTo>
                  <a:cubicBezTo>
                    <a:pt x="1216" y="10820"/>
                    <a:pt x="857" y="10786"/>
                    <a:pt x="478" y="10752"/>
                  </a:cubicBezTo>
                  <a:cubicBezTo>
                    <a:pt x="378" y="10354"/>
                    <a:pt x="358" y="9936"/>
                    <a:pt x="338" y="9538"/>
                  </a:cubicBezTo>
                  <a:cubicBezTo>
                    <a:pt x="319" y="8663"/>
                    <a:pt x="319" y="7787"/>
                    <a:pt x="319" y="6932"/>
                  </a:cubicBezTo>
                  <a:cubicBezTo>
                    <a:pt x="319" y="5380"/>
                    <a:pt x="358" y="3809"/>
                    <a:pt x="537" y="2277"/>
                  </a:cubicBezTo>
                  <a:cubicBezTo>
                    <a:pt x="577" y="1919"/>
                    <a:pt x="557" y="1561"/>
                    <a:pt x="577" y="1203"/>
                  </a:cubicBezTo>
                  <a:cubicBezTo>
                    <a:pt x="577" y="984"/>
                    <a:pt x="577" y="726"/>
                    <a:pt x="756" y="507"/>
                  </a:cubicBezTo>
                  <a:cubicBezTo>
                    <a:pt x="876" y="487"/>
                    <a:pt x="1055" y="467"/>
                    <a:pt x="1214" y="467"/>
                  </a:cubicBezTo>
                  <a:cubicBezTo>
                    <a:pt x="1731" y="467"/>
                    <a:pt x="2248" y="467"/>
                    <a:pt x="2765" y="427"/>
                  </a:cubicBezTo>
                  <a:cubicBezTo>
                    <a:pt x="3208" y="404"/>
                    <a:pt x="3637" y="394"/>
                    <a:pt x="4069" y="394"/>
                  </a:cubicBezTo>
                  <a:cubicBezTo>
                    <a:pt x="4374" y="394"/>
                    <a:pt x="4680" y="399"/>
                    <a:pt x="4993" y="407"/>
                  </a:cubicBezTo>
                  <a:cubicBezTo>
                    <a:pt x="5312" y="407"/>
                    <a:pt x="5630" y="387"/>
                    <a:pt x="5948" y="368"/>
                  </a:cubicBezTo>
                  <a:cubicBezTo>
                    <a:pt x="6035" y="368"/>
                    <a:pt x="6119" y="362"/>
                    <a:pt x="6201" y="362"/>
                  </a:cubicBezTo>
                  <a:close/>
                  <a:moveTo>
                    <a:pt x="3880" y="1"/>
                  </a:moveTo>
                  <a:cubicBezTo>
                    <a:pt x="3760" y="1"/>
                    <a:pt x="3641" y="3"/>
                    <a:pt x="3521" y="9"/>
                  </a:cubicBezTo>
                  <a:cubicBezTo>
                    <a:pt x="2978" y="44"/>
                    <a:pt x="2441" y="65"/>
                    <a:pt x="1908" y="65"/>
                  </a:cubicBezTo>
                  <a:cubicBezTo>
                    <a:pt x="1523" y="65"/>
                    <a:pt x="1139" y="54"/>
                    <a:pt x="756" y="29"/>
                  </a:cubicBezTo>
                  <a:cubicBezTo>
                    <a:pt x="734" y="27"/>
                    <a:pt x="711" y="26"/>
                    <a:pt x="690" y="26"/>
                  </a:cubicBezTo>
                  <a:cubicBezTo>
                    <a:pt x="501" y="26"/>
                    <a:pt x="348" y="101"/>
                    <a:pt x="259" y="208"/>
                  </a:cubicBezTo>
                  <a:cubicBezTo>
                    <a:pt x="279" y="606"/>
                    <a:pt x="299" y="964"/>
                    <a:pt x="299" y="1322"/>
                  </a:cubicBezTo>
                  <a:cubicBezTo>
                    <a:pt x="299" y="2456"/>
                    <a:pt x="100" y="3570"/>
                    <a:pt x="100" y="4684"/>
                  </a:cubicBezTo>
                  <a:cubicBezTo>
                    <a:pt x="140" y="5560"/>
                    <a:pt x="60" y="6435"/>
                    <a:pt x="60" y="7290"/>
                  </a:cubicBezTo>
                  <a:cubicBezTo>
                    <a:pt x="60" y="7688"/>
                    <a:pt x="140" y="8086"/>
                    <a:pt x="80" y="8484"/>
                  </a:cubicBezTo>
                  <a:cubicBezTo>
                    <a:pt x="0" y="9299"/>
                    <a:pt x="140" y="10095"/>
                    <a:pt x="80" y="10931"/>
                  </a:cubicBezTo>
                  <a:cubicBezTo>
                    <a:pt x="80" y="11070"/>
                    <a:pt x="159" y="11169"/>
                    <a:pt x="299" y="11169"/>
                  </a:cubicBezTo>
                  <a:cubicBezTo>
                    <a:pt x="623" y="11169"/>
                    <a:pt x="950" y="11180"/>
                    <a:pt x="1277" y="11180"/>
                  </a:cubicBezTo>
                  <a:cubicBezTo>
                    <a:pt x="1712" y="11180"/>
                    <a:pt x="2146" y="11161"/>
                    <a:pt x="2566" y="11070"/>
                  </a:cubicBezTo>
                  <a:cubicBezTo>
                    <a:pt x="2666" y="11050"/>
                    <a:pt x="2785" y="11050"/>
                    <a:pt x="2885" y="11050"/>
                  </a:cubicBezTo>
                  <a:lnTo>
                    <a:pt x="5968" y="11050"/>
                  </a:lnTo>
                  <a:cubicBezTo>
                    <a:pt x="6266" y="11050"/>
                    <a:pt x="6565" y="11050"/>
                    <a:pt x="6903" y="11030"/>
                  </a:cubicBezTo>
                  <a:cubicBezTo>
                    <a:pt x="6923" y="10871"/>
                    <a:pt x="6943" y="10771"/>
                    <a:pt x="6943" y="10672"/>
                  </a:cubicBezTo>
                  <a:cubicBezTo>
                    <a:pt x="6963" y="10135"/>
                    <a:pt x="6963" y="9558"/>
                    <a:pt x="6963" y="8981"/>
                  </a:cubicBezTo>
                  <a:cubicBezTo>
                    <a:pt x="7003" y="8921"/>
                    <a:pt x="7003" y="8842"/>
                    <a:pt x="6983" y="8742"/>
                  </a:cubicBezTo>
                  <a:cubicBezTo>
                    <a:pt x="6923" y="8484"/>
                    <a:pt x="6804" y="8384"/>
                    <a:pt x="6525" y="8364"/>
                  </a:cubicBezTo>
                  <a:cubicBezTo>
                    <a:pt x="6107" y="8344"/>
                    <a:pt x="5650" y="8344"/>
                    <a:pt x="5232" y="8325"/>
                  </a:cubicBezTo>
                  <a:cubicBezTo>
                    <a:pt x="4755" y="8285"/>
                    <a:pt x="4297" y="8285"/>
                    <a:pt x="3820" y="8265"/>
                  </a:cubicBezTo>
                  <a:cubicBezTo>
                    <a:pt x="3720" y="8265"/>
                    <a:pt x="3621" y="8225"/>
                    <a:pt x="3521" y="8185"/>
                  </a:cubicBezTo>
                  <a:cubicBezTo>
                    <a:pt x="3541" y="7787"/>
                    <a:pt x="3541" y="7429"/>
                    <a:pt x="3561" y="7032"/>
                  </a:cubicBezTo>
                  <a:cubicBezTo>
                    <a:pt x="3748" y="6942"/>
                    <a:pt x="3931" y="6914"/>
                    <a:pt x="4116" y="6914"/>
                  </a:cubicBezTo>
                  <a:cubicBezTo>
                    <a:pt x="4425" y="6914"/>
                    <a:pt x="4737" y="6992"/>
                    <a:pt x="5073" y="6992"/>
                  </a:cubicBezTo>
                  <a:cubicBezTo>
                    <a:pt x="5113" y="6833"/>
                    <a:pt x="5133" y="6674"/>
                    <a:pt x="5152" y="6554"/>
                  </a:cubicBezTo>
                  <a:cubicBezTo>
                    <a:pt x="5172" y="6256"/>
                    <a:pt x="5172" y="5977"/>
                    <a:pt x="5172" y="5679"/>
                  </a:cubicBezTo>
                  <a:cubicBezTo>
                    <a:pt x="5172" y="5400"/>
                    <a:pt x="5212" y="5142"/>
                    <a:pt x="5212" y="4863"/>
                  </a:cubicBezTo>
                  <a:cubicBezTo>
                    <a:pt x="5212" y="4644"/>
                    <a:pt x="5133" y="4545"/>
                    <a:pt x="4914" y="4485"/>
                  </a:cubicBezTo>
                  <a:cubicBezTo>
                    <a:pt x="4757" y="4437"/>
                    <a:pt x="4608" y="4411"/>
                    <a:pt x="4457" y="4411"/>
                  </a:cubicBezTo>
                  <a:cubicBezTo>
                    <a:pt x="4359" y="4411"/>
                    <a:pt x="4260" y="4422"/>
                    <a:pt x="4158" y="4446"/>
                  </a:cubicBezTo>
                  <a:cubicBezTo>
                    <a:pt x="4098" y="4454"/>
                    <a:pt x="4030" y="4466"/>
                    <a:pt x="3960" y="4466"/>
                  </a:cubicBezTo>
                  <a:cubicBezTo>
                    <a:pt x="3868" y="4466"/>
                    <a:pt x="3771" y="4445"/>
                    <a:pt x="3680" y="4366"/>
                  </a:cubicBezTo>
                  <a:cubicBezTo>
                    <a:pt x="3581" y="3869"/>
                    <a:pt x="3621" y="3371"/>
                    <a:pt x="3740" y="2874"/>
                  </a:cubicBezTo>
                  <a:cubicBezTo>
                    <a:pt x="4157" y="2774"/>
                    <a:pt x="4567" y="2739"/>
                    <a:pt x="4976" y="2739"/>
                  </a:cubicBezTo>
                  <a:cubicBezTo>
                    <a:pt x="5622" y="2739"/>
                    <a:pt x="6265" y="2825"/>
                    <a:pt x="6923" y="2874"/>
                  </a:cubicBezTo>
                  <a:cubicBezTo>
                    <a:pt x="6963" y="2695"/>
                    <a:pt x="7022" y="2556"/>
                    <a:pt x="7003" y="2377"/>
                  </a:cubicBezTo>
                  <a:cubicBezTo>
                    <a:pt x="6863" y="1800"/>
                    <a:pt x="6903" y="1223"/>
                    <a:pt x="7022" y="666"/>
                  </a:cubicBezTo>
                  <a:cubicBezTo>
                    <a:pt x="7062" y="467"/>
                    <a:pt x="7062" y="268"/>
                    <a:pt x="6963" y="69"/>
                  </a:cubicBezTo>
                  <a:cubicBezTo>
                    <a:pt x="6863" y="29"/>
                    <a:pt x="6764" y="9"/>
                    <a:pt x="6664" y="9"/>
                  </a:cubicBezTo>
                  <a:lnTo>
                    <a:pt x="4615" y="9"/>
                  </a:lnTo>
                  <a:cubicBezTo>
                    <a:pt x="4363" y="9"/>
                    <a:pt x="4120" y="1"/>
                    <a:pt x="388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2" name="Google Shape;392;p2"/>
          <p:cNvGrpSpPr/>
          <p:nvPr/>
        </p:nvGrpSpPr>
        <p:grpSpPr>
          <a:xfrm>
            <a:off x="64060" y="1965220"/>
            <a:ext cx="1322648" cy="1640858"/>
            <a:chOff x="857200" y="2041425"/>
            <a:chExt cx="1386569" cy="1640858"/>
          </a:xfrm>
        </p:grpSpPr>
        <p:sp>
          <p:nvSpPr>
            <p:cNvPr id="393" name="Google Shape;393;p2"/>
            <p:cNvSpPr/>
            <p:nvPr/>
          </p:nvSpPr>
          <p:spPr>
            <a:xfrm>
              <a:off x="1161553" y="3418429"/>
              <a:ext cx="799656" cy="244110"/>
            </a:xfrm>
            <a:custGeom>
              <a:avLst/>
              <a:gdLst/>
              <a:ahLst/>
              <a:cxnLst/>
              <a:rect l="l" t="t" r="r" b="b"/>
              <a:pathLst>
                <a:path w="17716" h="5477" extrusionOk="0">
                  <a:moveTo>
                    <a:pt x="0" y="810"/>
                  </a:moveTo>
                  <a:lnTo>
                    <a:pt x="190" y="5382"/>
                  </a:lnTo>
                  <a:lnTo>
                    <a:pt x="17573" y="5477"/>
                  </a:lnTo>
                  <a:lnTo>
                    <a:pt x="177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394" name="Google Shape;394;p2"/>
            <p:cNvSpPr/>
            <p:nvPr/>
          </p:nvSpPr>
          <p:spPr>
            <a:xfrm>
              <a:off x="966610" y="3032131"/>
              <a:ext cx="1133906" cy="639227"/>
            </a:xfrm>
            <a:custGeom>
              <a:avLst/>
              <a:gdLst/>
              <a:ahLst/>
              <a:cxnLst/>
              <a:rect l="l" t="t" r="r" b="b"/>
              <a:pathLst>
                <a:path w="19556" h="10880" extrusionOk="0">
                  <a:moveTo>
                    <a:pt x="6018" y="1"/>
                  </a:moveTo>
                  <a:cubicBezTo>
                    <a:pt x="5980" y="1"/>
                    <a:pt x="5937" y="5"/>
                    <a:pt x="5889" y="12"/>
                  </a:cubicBezTo>
                  <a:cubicBezTo>
                    <a:pt x="5272" y="72"/>
                    <a:pt x="4656" y="171"/>
                    <a:pt x="4059" y="370"/>
                  </a:cubicBezTo>
                  <a:cubicBezTo>
                    <a:pt x="3064" y="669"/>
                    <a:pt x="2229" y="1226"/>
                    <a:pt x="1632" y="2061"/>
                  </a:cubicBezTo>
                  <a:cubicBezTo>
                    <a:pt x="1333" y="2499"/>
                    <a:pt x="1095" y="2956"/>
                    <a:pt x="836" y="3434"/>
                  </a:cubicBezTo>
                  <a:cubicBezTo>
                    <a:pt x="617" y="3851"/>
                    <a:pt x="498" y="4309"/>
                    <a:pt x="399" y="4786"/>
                  </a:cubicBezTo>
                  <a:cubicBezTo>
                    <a:pt x="180" y="5841"/>
                    <a:pt x="40" y="6935"/>
                    <a:pt x="21" y="8029"/>
                  </a:cubicBezTo>
                  <a:cubicBezTo>
                    <a:pt x="1" y="8626"/>
                    <a:pt x="40" y="9203"/>
                    <a:pt x="80" y="9799"/>
                  </a:cubicBezTo>
                  <a:cubicBezTo>
                    <a:pt x="100" y="10078"/>
                    <a:pt x="180" y="10317"/>
                    <a:pt x="319" y="10575"/>
                  </a:cubicBezTo>
                  <a:cubicBezTo>
                    <a:pt x="418" y="10714"/>
                    <a:pt x="518" y="10814"/>
                    <a:pt x="697" y="10814"/>
                  </a:cubicBezTo>
                  <a:cubicBezTo>
                    <a:pt x="1194" y="10854"/>
                    <a:pt x="1711" y="10874"/>
                    <a:pt x="2209" y="10874"/>
                  </a:cubicBezTo>
                  <a:cubicBezTo>
                    <a:pt x="2272" y="10878"/>
                    <a:pt x="2335" y="10879"/>
                    <a:pt x="2398" y="10879"/>
                  </a:cubicBezTo>
                  <a:cubicBezTo>
                    <a:pt x="2648" y="10879"/>
                    <a:pt x="2893" y="10854"/>
                    <a:pt x="3164" y="10854"/>
                  </a:cubicBezTo>
                  <a:cubicBezTo>
                    <a:pt x="3402" y="10854"/>
                    <a:pt x="3621" y="10854"/>
                    <a:pt x="3860" y="10695"/>
                  </a:cubicBezTo>
                  <a:cubicBezTo>
                    <a:pt x="3979" y="10356"/>
                    <a:pt x="3959" y="9978"/>
                    <a:pt x="3959" y="9600"/>
                  </a:cubicBezTo>
                  <a:cubicBezTo>
                    <a:pt x="3920" y="9024"/>
                    <a:pt x="3920" y="8467"/>
                    <a:pt x="3920" y="7890"/>
                  </a:cubicBezTo>
                  <a:cubicBezTo>
                    <a:pt x="3920" y="7810"/>
                    <a:pt x="3959" y="7731"/>
                    <a:pt x="3979" y="7671"/>
                  </a:cubicBezTo>
                  <a:cubicBezTo>
                    <a:pt x="3979" y="7631"/>
                    <a:pt x="4059" y="7631"/>
                    <a:pt x="4079" y="7631"/>
                  </a:cubicBezTo>
                  <a:cubicBezTo>
                    <a:pt x="4099" y="7631"/>
                    <a:pt x="4118" y="7631"/>
                    <a:pt x="4118" y="7671"/>
                  </a:cubicBezTo>
                  <a:cubicBezTo>
                    <a:pt x="4158" y="7731"/>
                    <a:pt x="4178" y="7830"/>
                    <a:pt x="4178" y="7929"/>
                  </a:cubicBezTo>
                  <a:lnTo>
                    <a:pt x="4178" y="10277"/>
                  </a:lnTo>
                  <a:cubicBezTo>
                    <a:pt x="4178" y="10655"/>
                    <a:pt x="4258" y="10774"/>
                    <a:pt x="4656" y="10774"/>
                  </a:cubicBezTo>
                  <a:lnTo>
                    <a:pt x="6685" y="10774"/>
                  </a:lnTo>
                  <a:cubicBezTo>
                    <a:pt x="7255" y="10761"/>
                    <a:pt x="7817" y="10728"/>
                    <a:pt x="8375" y="10728"/>
                  </a:cubicBezTo>
                  <a:cubicBezTo>
                    <a:pt x="8634" y="10728"/>
                    <a:pt x="8893" y="10735"/>
                    <a:pt x="9151" y="10754"/>
                  </a:cubicBezTo>
                  <a:cubicBezTo>
                    <a:pt x="9788" y="10782"/>
                    <a:pt x="10445" y="10819"/>
                    <a:pt x="11100" y="10819"/>
                  </a:cubicBezTo>
                  <a:cubicBezTo>
                    <a:pt x="11386" y="10819"/>
                    <a:pt x="11672" y="10812"/>
                    <a:pt x="11956" y="10794"/>
                  </a:cubicBezTo>
                  <a:cubicBezTo>
                    <a:pt x="12404" y="10774"/>
                    <a:pt x="12861" y="10769"/>
                    <a:pt x="13319" y="10769"/>
                  </a:cubicBezTo>
                  <a:cubicBezTo>
                    <a:pt x="13776" y="10769"/>
                    <a:pt x="14234" y="10774"/>
                    <a:pt x="14681" y="10774"/>
                  </a:cubicBezTo>
                  <a:cubicBezTo>
                    <a:pt x="15079" y="10754"/>
                    <a:pt x="15437" y="10754"/>
                    <a:pt x="15875" y="10655"/>
                  </a:cubicBezTo>
                  <a:cubicBezTo>
                    <a:pt x="15875" y="10317"/>
                    <a:pt x="15915" y="9978"/>
                    <a:pt x="15915" y="9660"/>
                  </a:cubicBezTo>
                  <a:cubicBezTo>
                    <a:pt x="15915" y="8964"/>
                    <a:pt x="15895" y="8228"/>
                    <a:pt x="15895" y="7532"/>
                  </a:cubicBezTo>
                  <a:cubicBezTo>
                    <a:pt x="15895" y="7382"/>
                    <a:pt x="16001" y="7232"/>
                    <a:pt x="16147" y="7232"/>
                  </a:cubicBezTo>
                  <a:cubicBezTo>
                    <a:pt x="16155" y="7232"/>
                    <a:pt x="16164" y="7232"/>
                    <a:pt x="16173" y="7233"/>
                  </a:cubicBezTo>
                  <a:cubicBezTo>
                    <a:pt x="16313" y="7273"/>
                    <a:pt x="16333" y="7392"/>
                    <a:pt x="16333" y="7512"/>
                  </a:cubicBezTo>
                  <a:lnTo>
                    <a:pt x="16333" y="7631"/>
                  </a:lnTo>
                  <a:cubicBezTo>
                    <a:pt x="16372" y="8327"/>
                    <a:pt x="16372" y="9004"/>
                    <a:pt x="16392" y="9700"/>
                  </a:cubicBezTo>
                  <a:cubicBezTo>
                    <a:pt x="16412" y="9998"/>
                    <a:pt x="16432" y="10317"/>
                    <a:pt x="16472" y="10695"/>
                  </a:cubicBezTo>
                  <a:cubicBezTo>
                    <a:pt x="16609" y="10712"/>
                    <a:pt x="16746" y="10758"/>
                    <a:pt x="16857" y="10758"/>
                  </a:cubicBezTo>
                  <a:cubicBezTo>
                    <a:pt x="16875" y="10758"/>
                    <a:pt x="16893" y="10757"/>
                    <a:pt x="16909" y="10754"/>
                  </a:cubicBezTo>
                  <a:cubicBezTo>
                    <a:pt x="17361" y="10694"/>
                    <a:pt x="17800" y="10634"/>
                    <a:pt x="18246" y="10634"/>
                  </a:cubicBezTo>
                  <a:cubicBezTo>
                    <a:pt x="18390" y="10634"/>
                    <a:pt x="18534" y="10640"/>
                    <a:pt x="18680" y="10655"/>
                  </a:cubicBezTo>
                  <a:cubicBezTo>
                    <a:pt x="18693" y="10661"/>
                    <a:pt x="18711" y="10664"/>
                    <a:pt x="18731" y="10664"/>
                  </a:cubicBezTo>
                  <a:cubicBezTo>
                    <a:pt x="18771" y="10664"/>
                    <a:pt x="18819" y="10655"/>
                    <a:pt x="18859" y="10655"/>
                  </a:cubicBezTo>
                  <a:cubicBezTo>
                    <a:pt x="19078" y="10655"/>
                    <a:pt x="19217" y="10515"/>
                    <a:pt x="19277" y="10297"/>
                  </a:cubicBezTo>
                  <a:cubicBezTo>
                    <a:pt x="19356" y="9978"/>
                    <a:pt x="19416" y="9620"/>
                    <a:pt x="19456" y="9302"/>
                  </a:cubicBezTo>
                  <a:cubicBezTo>
                    <a:pt x="19515" y="8427"/>
                    <a:pt x="19555" y="7591"/>
                    <a:pt x="19555" y="6716"/>
                  </a:cubicBezTo>
                  <a:cubicBezTo>
                    <a:pt x="19555" y="5642"/>
                    <a:pt x="19376" y="4627"/>
                    <a:pt x="19177" y="3633"/>
                  </a:cubicBezTo>
                  <a:cubicBezTo>
                    <a:pt x="18899" y="2499"/>
                    <a:pt x="18222" y="1663"/>
                    <a:pt x="17188" y="1146"/>
                  </a:cubicBezTo>
                  <a:cubicBezTo>
                    <a:pt x="16810" y="967"/>
                    <a:pt x="16392" y="808"/>
                    <a:pt x="15994" y="669"/>
                  </a:cubicBezTo>
                  <a:cubicBezTo>
                    <a:pt x="15696" y="569"/>
                    <a:pt x="15338" y="529"/>
                    <a:pt x="15020" y="470"/>
                  </a:cubicBezTo>
                  <a:cubicBezTo>
                    <a:pt x="14946" y="462"/>
                    <a:pt x="14886" y="457"/>
                    <a:pt x="14835" y="457"/>
                  </a:cubicBezTo>
                  <a:cubicBezTo>
                    <a:pt x="14622" y="457"/>
                    <a:pt x="14571" y="539"/>
                    <a:pt x="14443" y="828"/>
                  </a:cubicBezTo>
                  <a:cubicBezTo>
                    <a:pt x="14144" y="1564"/>
                    <a:pt x="13647" y="2161"/>
                    <a:pt x="12931" y="2558"/>
                  </a:cubicBezTo>
                  <a:cubicBezTo>
                    <a:pt x="12553" y="2757"/>
                    <a:pt x="12215" y="2956"/>
                    <a:pt x="11837" y="3135"/>
                  </a:cubicBezTo>
                  <a:cubicBezTo>
                    <a:pt x="11367" y="3334"/>
                    <a:pt x="10898" y="3452"/>
                    <a:pt x="10414" y="3452"/>
                  </a:cubicBezTo>
                  <a:cubicBezTo>
                    <a:pt x="10221" y="3452"/>
                    <a:pt x="10026" y="3434"/>
                    <a:pt x="9828" y="3394"/>
                  </a:cubicBezTo>
                  <a:cubicBezTo>
                    <a:pt x="9549" y="3334"/>
                    <a:pt x="9251" y="3255"/>
                    <a:pt x="8972" y="3195"/>
                  </a:cubicBezTo>
                  <a:cubicBezTo>
                    <a:pt x="8853" y="3155"/>
                    <a:pt x="8734" y="3115"/>
                    <a:pt x="8594" y="3036"/>
                  </a:cubicBezTo>
                  <a:cubicBezTo>
                    <a:pt x="7779" y="2519"/>
                    <a:pt x="7102" y="1862"/>
                    <a:pt x="6665" y="1027"/>
                  </a:cubicBezTo>
                  <a:cubicBezTo>
                    <a:pt x="6545" y="808"/>
                    <a:pt x="6446" y="529"/>
                    <a:pt x="6346" y="271"/>
                  </a:cubicBezTo>
                  <a:cubicBezTo>
                    <a:pt x="6266" y="76"/>
                    <a:pt x="6185" y="1"/>
                    <a:pt x="601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301102" y="2311248"/>
              <a:ext cx="583710" cy="244692"/>
            </a:xfrm>
            <a:custGeom>
              <a:avLst/>
              <a:gdLst/>
              <a:ahLst/>
              <a:cxnLst/>
              <a:rect l="l" t="t" r="r" b="b"/>
              <a:pathLst>
                <a:path w="10067" h="4238" extrusionOk="0">
                  <a:moveTo>
                    <a:pt x="5084" y="0"/>
                  </a:moveTo>
                  <a:cubicBezTo>
                    <a:pt x="4726" y="0"/>
                    <a:pt x="4377" y="80"/>
                    <a:pt x="4019" y="239"/>
                  </a:cubicBezTo>
                  <a:cubicBezTo>
                    <a:pt x="3800" y="339"/>
                    <a:pt x="3601" y="438"/>
                    <a:pt x="3382" y="537"/>
                  </a:cubicBezTo>
                  <a:cubicBezTo>
                    <a:pt x="3343" y="518"/>
                    <a:pt x="3283" y="458"/>
                    <a:pt x="3263" y="418"/>
                  </a:cubicBezTo>
                  <a:cubicBezTo>
                    <a:pt x="3104" y="100"/>
                    <a:pt x="2865" y="40"/>
                    <a:pt x="2567" y="20"/>
                  </a:cubicBezTo>
                  <a:cubicBezTo>
                    <a:pt x="2507" y="14"/>
                    <a:pt x="2448" y="10"/>
                    <a:pt x="2391" y="10"/>
                  </a:cubicBezTo>
                  <a:cubicBezTo>
                    <a:pt x="2103" y="10"/>
                    <a:pt x="1841" y="93"/>
                    <a:pt x="1592" y="259"/>
                  </a:cubicBezTo>
                  <a:cubicBezTo>
                    <a:pt x="1234" y="478"/>
                    <a:pt x="995" y="776"/>
                    <a:pt x="796" y="1154"/>
                  </a:cubicBezTo>
                  <a:cubicBezTo>
                    <a:pt x="697" y="1373"/>
                    <a:pt x="538" y="1632"/>
                    <a:pt x="418" y="1850"/>
                  </a:cubicBezTo>
                  <a:cubicBezTo>
                    <a:pt x="219" y="2228"/>
                    <a:pt x="100" y="2586"/>
                    <a:pt x="40" y="2984"/>
                  </a:cubicBezTo>
                  <a:cubicBezTo>
                    <a:pt x="1" y="3382"/>
                    <a:pt x="1" y="3780"/>
                    <a:pt x="199" y="4238"/>
                  </a:cubicBezTo>
                  <a:cubicBezTo>
                    <a:pt x="339" y="4218"/>
                    <a:pt x="478" y="4178"/>
                    <a:pt x="597" y="4138"/>
                  </a:cubicBezTo>
                  <a:cubicBezTo>
                    <a:pt x="816" y="4039"/>
                    <a:pt x="1015" y="3919"/>
                    <a:pt x="1234" y="3820"/>
                  </a:cubicBezTo>
                  <a:cubicBezTo>
                    <a:pt x="1990" y="3442"/>
                    <a:pt x="2567" y="2925"/>
                    <a:pt x="2905" y="2149"/>
                  </a:cubicBezTo>
                  <a:cubicBezTo>
                    <a:pt x="2965" y="2049"/>
                    <a:pt x="2984" y="1930"/>
                    <a:pt x="3024" y="1791"/>
                  </a:cubicBezTo>
                  <a:cubicBezTo>
                    <a:pt x="3067" y="1705"/>
                    <a:pt x="3138" y="1666"/>
                    <a:pt x="3213" y="1666"/>
                  </a:cubicBezTo>
                  <a:cubicBezTo>
                    <a:pt x="3279" y="1666"/>
                    <a:pt x="3347" y="1696"/>
                    <a:pt x="3402" y="1751"/>
                  </a:cubicBezTo>
                  <a:cubicBezTo>
                    <a:pt x="3621" y="1990"/>
                    <a:pt x="3780" y="2169"/>
                    <a:pt x="3999" y="2427"/>
                  </a:cubicBezTo>
                  <a:cubicBezTo>
                    <a:pt x="4397" y="2885"/>
                    <a:pt x="4894" y="3223"/>
                    <a:pt x="5511" y="3362"/>
                  </a:cubicBezTo>
                  <a:cubicBezTo>
                    <a:pt x="5789" y="3442"/>
                    <a:pt x="6068" y="3521"/>
                    <a:pt x="6307" y="3621"/>
                  </a:cubicBezTo>
                  <a:cubicBezTo>
                    <a:pt x="6721" y="3784"/>
                    <a:pt x="7124" y="3836"/>
                    <a:pt x="7540" y="3836"/>
                  </a:cubicBezTo>
                  <a:cubicBezTo>
                    <a:pt x="7684" y="3836"/>
                    <a:pt x="7830" y="3830"/>
                    <a:pt x="7978" y="3820"/>
                  </a:cubicBezTo>
                  <a:cubicBezTo>
                    <a:pt x="8455" y="3780"/>
                    <a:pt x="8873" y="3661"/>
                    <a:pt x="9290" y="3442"/>
                  </a:cubicBezTo>
                  <a:cubicBezTo>
                    <a:pt x="9629" y="3263"/>
                    <a:pt x="9967" y="2964"/>
                    <a:pt x="10066" y="2586"/>
                  </a:cubicBezTo>
                  <a:lnTo>
                    <a:pt x="10066" y="2586"/>
                  </a:lnTo>
                  <a:cubicBezTo>
                    <a:pt x="10036" y="2616"/>
                    <a:pt x="10012" y="2626"/>
                    <a:pt x="9992" y="2626"/>
                  </a:cubicBezTo>
                  <a:cubicBezTo>
                    <a:pt x="9972" y="2626"/>
                    <a:pt x="9957" y="2616"/>
                    <a:pt x="9947" y="2606"/>
                  </a:cubicBezTo>
                  <a:cubicBezTo>
                    <a:pt x="9370" y="2328"/>
                    <a:pt x="8853" y="2029"/>
                    <a:pt x="8415" y="1552"/>
                  </a:cubicBezTo>
                  <a:cubicBezTo>
                    <a:pt x="8057" y="1174"/>
                    <a:pt x="7659" y="876"/>
                    <a:pt x="7261" y="577"/>
                  </a:cubicBezTo>
                  <a:cubicBezTo>
                    <a:pt x="6883" y="319"/>
                    <a:pt x="6466" y="140"/>
                    <a:pt x="5968" y="100"/>
                  </a:cubicBezTo>
                  <a:cubicBezTo>
                    <a:pt x="5849" y="100"/>
                    <a:pt x="5730" y="80"/>
                    <a:pt x="5630" y="60"/>
                  </a:cubicBezTo>
                  <a:cubicBezTo>
                    <a:pt x="5445" y="20"/>
                    <a:pt x="5263" y="0"/>
                    <a:pt x="5084" y="0"/>
                  </a:cubicBezTo>
                  <a:close/>
                </a:path>
              </a:pathLst>
            </a:custGeom>
            <a:solidFill>
              <a:srgbClr val="CBC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358792" y="3037467"/>
              <a:ext cx="431448" cy="180430"/>
            </a:xfrm>
            <a:custGeom>
              <a:avLst/>
              <a:gdLst/>
              <a:ahLst/>
              <a:cxnLst/>
              <a:rect l="l" t="t" r="r" b="b"/>
              <a:pathLst>
                <a:path w="7441" h="3125" extrusionOk="0">
                  <a:moveTo>
                    <a:pt x="925" y="0"/>
                  </a:moveTo>
                  <a:cubicBezTo>
                    <a:pt x="880" y="0"/>
                    <a:pt x="837" y="5"/>
                    <a:pt x="796" y="14"/>
                  </a:cubicBezTo>
                  <a:cubicBezTo>
                    <a:pt x="806" y="74"/>
                    <a:pt x="686" y="79"/>
                    <a:pt x="530" y="79"/>
                  </a:cubicBezTo>
                  <a:cubicBezTo>
                    <a:pt x="499" y="79"/>
                    <a:pt x="466" y="79"/>
                    <a:pt x="432" y="79"/>
                  </a:cubicBezTo>
                  <a:cubicBezTo>
                    <a:pt x="298" y="79"/>
                    <a:pt x="151" y="82"/>
                    <a:pt x="40" y="114"/>
                  </a:cubicBezTo>
                  <a:cubicBezTo>
                    <a:pt x="0" y="333"/>
                    <a:pt x="0" y="532"/>
                    <a:pt x="100" y="711"/>
                  </a:cubicBezTo>
                  <a:cubicBezTo>
                    <a:pt x="239" y="930"/>
                    <a:pt x="378" y="1188"/>
                    <a:pt x="517" y="1407"/>
                  </a:cubicBezTo>
                  <a:cubicBezTo>
                    <a:pt x="1114" y="2223"/>
                    <a:pt x="1870" y="2819"/>
                    <a:pt x="2885" y="3018"/>
                  </a:cubicBezTo>
                  <a:cubicBezTo>
                    <a:pt x="3150" y="3071"/>
                    <a:pt x="3424" y="3124"/>
                    <a:pt x="3695" y="3124"/>
                  </a:cubicBezTo>
                  <a:cubicBezTo>
                    <a:pt x="3831" y="3124"/>
                    <a:pt x="3965" y="3111"/>
                    <a:pt x="4098" y="3078"/>
                  </a:cubicBezTo>
                  <a:cubicBezTo>
                    <a:pt x="5053" y="2879"/>
                    <a:pt x="5928" y="2421"/>
                    <a:pt x="6664" y="1805"/>
                  </a:cubicBezTo>
                  <a:cubicBezTo>
                    <a:pt x="7062" y="1487"/>
                    <a:pt x="7420" y="930"/>
                    <a:pt x="7440" y="392"/>
                  </a:cubicBezTo>
                  <a:cubicBezTo>
                    <a:pt x="7222" y="311"/>
                    <a:pt x="6507" y="257"/>
                    <a:pt x="5951" y="257"/>
                  </a:cubicBezTo>
                  <a:cubicBezTo>
                    <a:pt x="5697" y="257"/>
                    <a:pt x="5476" y="268"/>
                    <a:pt x="5351" y="293"/>
                  </a:cubicBezTo>
                  <a:cubicBezTo>
                    <a:pt x="5331" y="313"/>
                    <a:pt x="5292" y="412"/>
                    <a:pt x="4874" y="770"/>
                  </a:cubicBezTo>
                  <a:cubicBezTo>
                    <a:pt x="4854" y="790"/>
                    <a:pt x="4794" y="810"/>
                    <a:pt x="4774" y="830"/>
                  </a:cubicBezTo>
                  <a:cubicBezTo>
                    <a:pt x="4539" y="1065"/>
                    <a:pt x="4198" y="1167"/>
                    <a:pt x="3836" y="1167"/>
                  </a:cubicBezTo>
                  <a:cubicBezTo>
                    <a:pt x="3432" y="1167"/>
                    <a:pt x="3002" y="1040"/>
                    <a:pt x="2666" y="830"/>
                  </a:cubicBezTo>
                  <a:cubicBezTo>
                    <a:pt x="2387" y="671"/>
                    <a:pt x="2149" y="472"/>
                    <a:pt x="1870" y="333"/>
                  </a:cubicBezTo>
                  <a:cubicBezTo>
                    <a:pt x="1643" y="228"/>
                    <a:pt x="1247" y="0"/>
                    <a:pt x="925" y="0"/>
                  </a:cubicBezTo>
                  <a:close/>
                </a:path>
              </a:pathLst>
            </a:custGeom>
            <a:solidFill>
              <a:srgbClr val="CBC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950497" y="2297738"/>
              <a:ext cx="1168463" cy="1384545"/>
            </a:xfrm>
            <a:custGeom>
              <a:avLst/>
              <a:gdLst/>
              <a:ahLst/>
              <a:cxnLst/>
              <a:rect l="l" t="t" r="r" b="b"/>
              <a:pathLst>
                <a:path w="20152" h="23980" extrusionOk="0">
                  <a:moveTo>
                    <a:pt x="11130" y="338"/>
                  </a:moveTo>
                  <a:cubicBezTo>
                    <a:pt x="11292" y="338"/>
                    <a:pt x="11455" y="356"/>
                    <a:pt x="11618" y="394"/>
                  </a:cubicBezTo>
                  <a:cubicBezTo>
                    <a:pt x="11737" y="413"/>
                    <a:pt x="11836" y="453"/>
                    <a:pt x="11976" y="453"/>
                  </a:cubicBezTo>
                  <a:cubicBezTo>
                    <a:pt x="12433" y="453"/>
                    <a:pt x="12871" y="652"/>
                    <a:pt x="13209" y="891"/>
                  </a:cubicBezTo>
                  <a:cubicBezTo>
                    <a:pt x="13607" y="1169"/>
                    <a:pt x="14005" y="1468"/>
                    <a:pt x="14323" y="1806"/>
                  </a:cubicBezTo>
                  <a:cubicBezTo>
                    <a:pt x="14761" y="2263"/>
                    <a:pt x="15218" y="2641"/>
                    <a:pt x="15775" y="2880"/>
                  </a:cubicBezTo>
                  <a:lnTo>
                    <a:pt x="15875" y="2980"/>
                  </a:lnTo>
                  <a:cubicBezTo>
                    <a:pt x="15775" y="3358"/>
                    <a:pt x="15497" y="3556"/>
                    <a:pt x="15178" y="3735"/>
                  </a:cubicBezTo>
                  <a:cubicBezTo>
                    <a:pt x="14780" y="3954"/>
                    <a:pt x="14323" y="4074"/>
                    <a:pt x="13885" y="4094"/>
                  </a:cubicBezTo>
                  <a:cubicBezTo>
                    <a:pt x="13760" y="4102"/>
                    <a:pt x="13636" y="4107"/>
                    <a:pt x="13513" y="4107"/>
                  </a:cubicBezTo>
                  <a:cubicBezTo>
                    <a:pt x="13088" y="4107"/>
                    <a:pt x="12675" y="4049"/>
                    <a:pt x="12274" y="3895"/>
                  </a:cubicBezTo>
                  <a:cubicBezTo>
                    <a:pt x="12015" y="3795"/>
                    <a:pt x="11737" y="3735"/>
                    <a:pt x="11478" y="3656"/>
                  </a:cubicBezTo>
                  <a:cubicBezTo>
                    <a:pt x="10881" y="3497"/>
                    <a:pt x="10404" y="3198"/>
                    <a:pt x="10006" y="2761"/>
                  </a:cubicBezTo>
                  <a:cubicBezTo>
                    <a:pt x="9787" y="2502"/>
                    <a:pt x="9588" y="2244"/>
                    <a:pt x="9350" y="1985"/>
                  </a:cubicBezTo>
                  <a:cubicBezTo>
                    <a:pt x="9300" y="1927"/>
                    <a:pt x="9240" y="1900"/>
                    <a:pt x="9182" y="1900"/>
                  </a:cubicBezTo>
                  <a:cubicBezTo>
                    <a:pt x="9102" y="1900"/>
                    <a:pt x="9026" y="1952"/>
                    <a:pt x="8992" y="2045"/>
                  </a:cubicBezTo>
                  <a:cubicBezTo>
                    <a:pt x="8932" y="2144"/>
                    <a:pt x="8912" y="2263"/>
                    <a:pt x="8852" y="2363"/>
                  </a:cubicBezTo>
                  <a:cubicBezTo>
                    <a:pt x="8534" y="3099"/>
                    <a:pt x="8037" y="3676"/>
                    <a:pt x="7301" y="4054"/>
                  </a:cubicBezTo>
                  <a:cubicBezTo>
                    <a:pt x="7102" y="4153"/>
                    <a:pt x="6863" y="4273"/>
                    <a:pt x="6664" y="4372"/>
                  </a:cubicBezTo>
                  <a:cubicBezTo>
                    <a:pt x="6644" y="4472"/>
                    <a:pt x="6525" y="4472"/>
                    <a:pt x="6366" y="4491"/>
                  </a:cubicBezTo>
                  <a:cubicBezTo>
                    <a:pt x="6167" y="4074"/>
                    <a:pt x="6167" y="3676"/>
                    <a:pt x="6227" y="3278"/>
                  </a:cubicBezTo>
                  <a:cubicBezTo>
                    <a:pt x="6266" y="2880"/>
                    <a:pt x="6406" y="2502"/>
                    <a:pt x="6565" y="2164"/>
                  </a:cubicBezTo>
                  <a:cubicBezTo>
                    <a:pt x="6704" y="1945"/>
                    <a:pt x="6823" y="1706"/>
                    <a:pt x="6923" y="1488"/>
                  </a:cubicBezTo>
                  <a:cubicBezTo>
                    <a:pt x="7102" y="1110"/>
                    <a:pt x="7360" y="851"/>
                    <a:pt x="7699" y="612"/>
                  </a:cubicBezTo>
                  <a:cubicBezTo>
                    <a:pt x="7961" y="437"/>
                    <a:pt x="8224" y="370"/>
                    <a:pt x="8514" y="370"/>
                  </a:cubicBezTo>
                  <a:cubicBezTo>
                    <a:pt x="8553" y="370"/>
                    <a:pt x="8593" y="371"/>
                    <a:pt x="8634" y="374"/>
                  </a:cubicBezTo>
                  <a:cubicBezTo>
                    <a:pt x="8912" y="394"/>
                    <a:pt x="9191" y="473"/>
                    <a:pt x="9310" y="752"/>
                  </a:cubicBezTo>
                  <a:cubicBezTo>
                    <a:pt x="9330" y="791"/>
                    <a:pt x="9390" y="811"/>
                    <a:pt x="9429" y="851"/>
                  </a:cubicBezTo>
                  <a:cubicBezTo>
                    <a:pt x="9648" y="752"/>
                    <a:pt x="9847" y="652"/>
                    <a:pt x="10086" y="573"/>
                  </a:cubicBezTo>
                  <a:cubicBezTo>
                    <a:pt x="10427" y="423"/>
                    <a:pt x="10777" y="338"/>
                    <a:pt x="11130" y="338"/>
                  </a:cubicBezTo>
                  <a:close/>
                  <a:moveTo>
                    <a:pt x="15020" y="5861"/>
                  </a:moveTo>
                  <a:cubicBezTo>
                    <a:pt x="15039" y="5861"/>
                    <a:pt x="15059" y="5862"/>
                    <a:pt x="15079" y="5864"/>
                  </a:cubicBezTo>
                  <a:cubicBezTo>
                    <a:pt x="15497" y="5963"/>
                    <a:pt x="15696" y="6461"/>
                    <a:pt x="15457" y="6839"/>
                  </a:cubicBezTo>
                  <a:cubicBezTo>
                    <a:pt x="15397" y="6918"/>
                    <a:pt x="15357" y="6958"/>
                    <a:pt x="15298" y="7018"/>
                  </a:cubicBezTo>
                  <a:cubicBezTo>
                    <a:pt x="15187" y="7097"/>
                    <a:pt x="15077" y="7200"/>
                    <a:pt x="14937" y="7200"/>
                  </a:cubicBezTo>
                  <a:cubicBezTo>
                    <a:pt x="14900" y="7200"/>
                    <a:pt x="14861" y="7193"/>
                    <a:pt x="14820" y="7177"/>
                  </a:cubicBezTo>
                  <a:cubicBezTo>
                    <a:pt x="14601" y="7117"/>
                    <a:pt x="14701" y="6918"/>
                    <a:pt x="14701" y="6739"/>
                  </a:cubicBezTo>
                  <a:lnTo>
                    <a:pt x="14701" y="6560"/>
                  </a:lnTo>
                  <a:cubicBezTo>
                    <a:pt x="14701" y="6421"/>
                    <a:pt x="14701" y="6242"/>
                    <a:pt x="14721" y="6083"/>
                  </a:cubicBezTo>
                  <a:cubicBezTo>
                    <a:pt x="14739" y="5940"/>
                    <a:pt x="14853" y="5861"/>
                    <a:pt x="15020" y="5861"/>
                  </a:cubicBezTo>
                  <a:close/>
                  <a:moveTo>
                    <a:pt x="6159" y="6017"/>
                  </a:moveTo>
                  <a:cubicBezTo>
                    <a:pt x="6219" y="6017"/>
                    <a:pt x="6281" y="6031"/>
                    <a:pt x="6346" y="6063"/>
                  </a:cubicBezTo>
                  <a:cubicBezTo>
                    <a:pt x="6366" y="6123"/>
                    <a:pt x="6406" y="6162"/>
                    <a:pt x="6406" y="6222"/>
                  </a:cubicBezTo>
                  <a:lnTo>
                    <a:pt x="6406" y="7376"/>
                  </a:lnTo>
                  <a:cubicBezTo>
                    <a:pt x="5948" y="7376"/>
                    <a:pt x="5709" y="7137"/>
                    <a:pt x="5570" y="6759"/>
                  </a:cubicBezTo>
                  <a:cubicBezTo>
                    <a:pt x="5510" y="6560"/>
                    <a:pt x="5630" y="6262"/>
                    <a:pt x="5809" y="6142"/>
                  </a:cubicBezTo>
                  <a:cubicBezTo>
                    <a:pt x="5916" y="6075"/>
                    <a:pt x="6033" y="6017"/>
                    <a:pt x="6159" y="6017"/>
                  </a:cubicBezTo>
                  <a:close/>
                  <a:moveTo>
                    <a:pt x="9350" y="2542"/>
                  </a:moveTo>
                  <a:cubicBezTo>
                    <a:pt x="9449" y="2602"/>
                    <a:pt x="9529" y="2661"/>
                    <a:pt x="9608" y="2701"/>
                  </a:cubicBezTo>
                  <a:lnTo>
                    <a:pt x="9907" y="3079"/>
                  </a:lnTo>
                  <a:cubicBezTo>
                    <a:pt x="10205" y="3477"/>
                    <a:pt x="10603" y="3755"/>
                    <a:pt x="11080" y="3895"/>
                  </a:cubicBezTo>
                  <a:cubicBezTo>
                    <a:pt x="11637" y="4074"/>
                    <a:pt x="12194" y="4273"/>
                    <a:pt x="12771" y="4432"/>
                  </a:cubicBezTo>
                  <a:cubicBezTo>
                    <a:pt x="13010" y="4491"/>
                    <a:pt x="13269" y="4472"/>
                    <a:pt x="13507" y="4491"/>
                  </a:cubicBezTo>
                  <a:cubicBezTo>
                    <a:pt x="13726" y="4531"/>
                    <a:pt x="13985" y="4531"/>
                    <a:pt x="14223" y="4531"/>
                  </a:cubicBezTo>
                  <a:cubicBezTo>
                    <a:pt x="14263" y="4670"/>
                    <a:pt x="14303" y="4790"/>
                    <a:pt x="14303" y="4929"/>
                  </a:cubicBezTo>
                  <a:cubicBezTo>
                    <a:pt x="14283" y="5725"/>
                    <a:pt x="14204" y="6540"/>
                    <a:pt x="14204" y="7336"/>
                  </a:cubicBezTo>
                  <a:cubicBezTo>
                    <a:pt x="14204" y="8251"/>
                    <a:pt x="13925" y="9126"/>
                    <a:pt x="13627" y="9962"/>
                  </a:cubicBezTo>
                  <a:cubicBezTo>
                    <a:pt x="13487" y="10459"/>
                    <a:pt x="13209" y="10897"/>
                    <a:pt x="12732" y="11155"/>
                  </a:cubicBezTo>
                  <a:cubicBezTo>
                    <a:pt x="12612" y="11235"/>
                    <a:pt x="12493" y="11315"/>
                    <a:pt x="12373" y="11335"/>
                  </a:cubicBezTo>
                  <a:cubicBezTo>
                    <a:pt x="11922" y="11411"/>
                    <a:pt x="11477" y="11455"/>
                    <a:pt x="11037" y="11455"/>
                  </a:cubicBezTo>
                  <a:cubicBezTo>
                    <a:pt x="10450" y="11455"/>
                    <a:pt x="9870" y="11377"/>
                    <a:pt x="9290" y="11195"/>
                  </a:cubicBezTo>
                  <a:cubicBezTo>
                    <a:pt x="8793" y="11016"/>
                    <a:pt x="8256" y="10738"/>
                    <a:pt x="7838" y="10360"/>
                  </a:cubicBezTo>
                  <a:cubicBezTo>
                    <a:pt x="7540" y="10121"/>
                    <a:pt x="7301" y="9803"/>
                    <a:pt x="7162" y="9425"/>
                  </a:cubicBezTo>
                  <a:cubicBezTo>
                    <a:pt x="6943" y="8729"/>
                    <a:pt x="6744" y="8032"/>
                    <a:pt x="6744" y="7316"/>
                  </a:cubicBezTo>
                  <a:cubicBezTo>
                    <a:pt x="6744" y="6461"/>
                    <a:pt x="6744" y="5625"/>
                    <a:pt x="6724" y="4750"/>
                  </a:cubicBezTo>
                  <a:cubicBezTo>
                    <a:pt x="7002" y="4591"/>
                    <a:pt x="7201" y="4472"/>
                    <a:pt x="7400" y="4372"/>
                  </a:cubicBezTo>
                  <a:cubicBezTo>
                    <a:pt x="7898" y="4153"/>
                    <a:pt x="8295" y="3795"/>
                    <a:pt x="8614" y="3377"/>
                  </a:cubicBezTo>
                  <a:cubicBezTo>
                    <a:pt x="8793" y="3159"/>
                    <a:pt x="8952" y="2960"/>
                    <a:pt x="9131" y="2741"/>
                  </a:cubicBezTo>
                  <a:cubicBezTo>
                    <a:pt x="9191" y="2661"/>
                    <a:pt x="9250" y="2602"/>
                    <a:pt x="9350" y="2542"/>
                  </a:cubicBezTo>
                  <a:close/>
                  <a:moveTo>
                    <a:pt x="9549" y="11792"/>
                  </a:moveTo>
                  <a:lnTo>
                    <a:pt x="9549" y="11792"/>
                  </a:lnTo>
                  <a:cubicBezTo>
                    <a:pt x="9947" y="11832"/>
                    <a:pt x="10324" y="11891"/>
                    <a:pt x="10683" y="11911"/>
                  </a:cubicBezTo>
                  <a:cubicBezTo>
                    <a:pt x="11021" y="11931"/>
                    <a:pt x="11379" y="11931"/>
                    <a:pt x="11777" y="11951"/>
                  </a:cubicBezTo>
                  <a:cubicBezTo>
                    <a:pt x="11876" y="12289"/>
                    <a:pt x="11797" y="12647"/>
                    <a:pt x="11816" y="13005"/>
                  </a:cubicBezTo>
                  <a:cubicBezTo>
                    <a:pt x="11816" y="13105"/>
                    <a:pt x="11717" y="13224"/>
                    <a:pt x="11637" y="13304"/>
                  </a:cubicBezTo>
                  <a:cubicBezTo>
                    <a:pt x="11434" y="13507"/>
                    <a:pt x="11180" y="13624"/>
                    <a:pt x="10906" y="13624"/>
                  </a:cubicBezTo>
                  <a:cubicBezTo>
                    <a:pt x="10885" y="13624"/>
                    <a:pt x="10863" y="13624"/>
                    <a:pt x="10842" y="13622"/>
                  </a:cubicBezTo>
                  <a:cubicBezTo>
                    <a:pt x="10384" y="13582"/>
                    <a:pt x="9847" y="13543"/>
                    <a:pt x="9549" y="13025"/>
                  </a:cubicBezTo>
                  <a:cubicBezTo>
                    <a:pt x="9608" y="12647"/>
                    <a:pt x="9429" y="12230"/>
                    <a:pt x="9549" y="11792"/>
                  </a:cubicBezTo>
                  <a:close/>
                  <a:moveTo>
                    <a:pt x="8194" y="12937"/>
                  </a:moveTo>
                  <a:cubicBezTo>
                    <a:pt x="8474" y="12937"/>
                    <a:pt x="8696" y="13024"/>
                    <a:pt x="8932" y="13125"/>
                  </a:cubicBezTo>
                  <a:cubicBezTo>
                    <a:pt x="9210" y="13264"/>
                    <a:pt x="9449" y="13483"/>
                    <a:pt x="9728" y="13622"/>
                  </a:cubicBezTo>
                  <a:cubicBezTo>
                    <a:pt x="10085" y="13832"/>
                    <a:pt x="10524" y="13959"/>
                    <a:pt x="10927" y="13959"/>
                  </a:cubicBezTo>
                  <a:cubicBezTo>
                    <a:pt x="11289" y="13959"/>
                    <a:pt x="11620" y="13857"/>
                    <a:pt x="11836" y="13622"/>
                  </a:cubicBezTo>
                  <a:cubicBezTo>
                    <a:pt x="11876" y="13602"/>
                    <a:pt x="11896" y="13582"/>
                    <a:pt x="11936" y="13543"/>
                  </a:cubicBezTo>
                  <a:cubicBezTo>
                    <a:pt x="12278" y="13278"/>
                    <a:pt x="12498" y="13184"/>
                    <a:pt x="12892" y="13184"/>
                  </a:cubicBezTo>
                  <a:cubicBezTo>
                    <a:pt x="13002" y="13184"/>
                    <a:pt x="13125" y="13191"/>
                    <a:pt x="13269" y="13204"/>
                  </a:cubicBezTo>
                  <a:cubicBezTo>
                    <a:pt x="13189" y="13722"/>
                    <a:pt x="12930" y="14119"/>
                    <a:pt x="12473" y="14338"/>
                  </a:cubicBezTo>
                  <a:cubicBezTo>
                    <a:pt x="12035" y="14537"/>
                    <a:pt x="11598" y="14716"/>
                    <a:pt x="11140" y="14836"/>
                  </a:cubicBezTo>
                  <a:cubicBezTo>
                    <a:pt x="11023" y="14878"/>
                    <a:pt x="10883" y="14898"/>
                    <a:pt x="10744" y="14898"/>
                  </a:cubicBezTo>
                  <a:cubicBezTo>
                    <a:pt x="10624" y="14898"/>
                    <a:pt x="10506" y="14883"/>
                    <a:pt x="10404" y="14856"/>
                  </a:cubicBezTo>
                  <a:cubicBezTo>
                    <a:pt x="9409" y="14637"/>
                    <a:pt x="8634" y="14040"/>
                    <a:pt x="8097" y="13165"/>
                  </a:cubicBezTo>
                  <a:cubicBezTo>
                    <a:pt x="8057" y="13125"/>
                    <a:pt x="8057" y="13065"/>
                    <a:pt x="8037" y="12946"/>
                  </a:cubicBezTo>
                  <a:cubicBezTo>
                    <a:pt x="8092" y="12940"/>
                    <a:pt x="8144" y="12937"/>
                    <a:pt x="8194" y="12937"/>
                  </a:cubicBezTo>
                  <a:close/>
                  <a:moveTo>
                    <a:pt x="7296" y="12879"/>
                  </a:moveTo>
                  <a:cubicBezTo>
                    <a:pt x="7471" y="12879"/>
                    <a:pt x="7582" y="12976"/>
                    <a:pt x="7659" y="13145"/>
                  </a:cubicBezTo>
                  <a:cubicBezTo>
                    <a:pt x="7719" y="13244"/>
                    <a:pt x="7738" y="13383"/>
                    <a:pt x="7818" y="13483"/>
                  </a:cubicBezTo>
                  <a:cubicBezTo>
                    <a:pt x="7917" y="13642"/>
                    <a:pt x="8017" y="13821"/>
                    <a:pt x="8136" y="13940"/>
                  </a:cubicBezTo>
                  <a:cubicBezTo>
                    <a:pt x="8514" y="14299"/>
                    <a:pt x="8892" y="14637"/>
                    <a:pt x="9330" y="14895"/>
                  </a:cubicBezTo>
                  <a:cubicBezTo>
                    <a:pt x="9686" y="15091"/>
                    <a:pt x="10059" y="15240"/>
                    <a:pt x="10476" y="15240"/>
                  </a:cubicBezTo>
                  <a:cubicBezTo>
                    <a:pt x="10524" y="15240"/>
                    <a:pt x="10573" y="15238"/>
                    <a:pt x="10623" y="15233"/>
                  </a:cubicBezTo>
                  <a:cubicBezTo>
                    <a:pt x="10762" y="15233"/>
                    <a:pt x="10921" y="15214"/>
                    <a:pt x="11100" y="15174"/>
                  </a:cubicBezTo>
                  <a:cubicBezTo>
                    <a:pt x="11319" y="15114"/>
                    <a:pt x="11538" y="15015"/>
                    <a:pt x="11777" y="14975"/>
                  </a:cubicBezTo>
                  <a:cubicBezTo>
                    <a:pt x="12592" y="14776"/>
                    <a:pt x="13189" y="14299"/>
                    <a:pt x="13507" y="13523"/>
                  </a:cubicBezTo>
                  <a:cubicBezTo>
                    <a:pt x="13567" y="13423"/>
                    <a:pt x="13587" y="13344"/>
                    <a:pt x="13627" y="13244"/>
                  </a:cubicBezTo>
                  <a:cubicBezTo>
                    <a:pt x="13627" y="13224"/>
                    <a:pt x="13666" y="13224"/>
                    <a:pt x="13686" y="13204"/>
                  </a:cubicBezTo>
                  <a:cubicBezTo>
                    <a:pt x="13865" y="13169"/>
                    <a:pt x="13964" y="13149"/>
                    <a:pt x="14054" y="13149"/>
                  </a:cubicBezTo>
                  <a:cubicBezTo>
                    <a:pt x="14165" y="13149"/>
                    <a:pt x="14263" y="13178"/>
                    <a:pt x="14482" y="13244"/>
                  </a:cubicBezTo>
                  <a:cubicBezTo>
                    <a:pt x="14462" y="13801"/>
                    <a:pt x="14184" y="14219"/>
                    <a:pt x="13786" y="14537"/>
                  </a:cubicBezTo>
                  <a:cubicBezTo>
                    <a:pt x="13030" y="15174"/>
                    <a:pt x="12194" y="15592"/>
                    <a:pt x="11220" y="15810"/>
                  </a:cubicBezTo>
                  <a:cubicBezTo>
                    <a:pt x="11083" y="15845"/>
                    <a:pt x="10944" y="15858"/>
                    <a:pt x="10805" y="15858"/>
                  </a:cubicBezTo>
                  <a:cubicBezTo>
                    <a:pt x="10537" y="15858"/>
                    <a:pt x="10268" y="15810"/>
                    <a:pt x="10006" y="15771"/>
                  </a:cubicBezTo>
                  <a:cubicBezTo>
                    <a:pt x="8992" y="15572"/>
                    <a:pt x="8216" y="14975"/>
                    <a:pt x="7639" y="14139"/>
                  </a:cubicBezTo>
                  <a:cubicBezTo>
                    <a:pt x="7460" y="13921"/>
                    <a:pt x="7341" y="13682"/>
                    <a:pt x="7221" y="13443"/>
                  </a:cubicBezTo>
                  <a:cubicBezTo>
                    <a:pt x="7062" y="13324"/>
                    <a:pt x="7062" y="13145"/>
                    <a:pt x="7122" y="12906"/>
                  </a:cubicBezTo>
                  <a:cubicBezTo>
                    <a:pt x="7186" y="12888"/>
                    <a:pt x="7244" y="12879"/>
                    <a:pt x="7296" y="12879"/>
                  </a:cubicBezTo>
                  <a:close/>
                  <a:moveTo>
                    <a:pt x="6296" y="12875"/>
                  </a:moveTo>
                  <a:cubicBezTo>
                    <a:pt x="6463" y="12875"/>
                    <a:pt x="6544" y="12950"/>
                    <a:pt x="6624" y="13145"/>
                  </a:cubicBezTo>
                  <a:cubicBezTo>
                    <a:pt x="6724" y="13403"/>
                    <a:pt x="6823" y="13682"/>
                    <a:pt x="6943" y="13901"/>
                  </a:cubicBezTo>
                  <a:cubicBezTo>
                    <a:pt x="7380" y="14736"/>
                    <a:pt x="8057" y="15393"/>
                    <a:pt x="8872" y="15910"/>
                  </a:cubicBezTo>
                  <a:cubicBezTo>
                    <a:pt x="9012" y="15989"/>
                    <a:pt x="9131" y="16029"/>
                    <a:pt x="9250" y="16069"/>
                  </a:cubicBezTo>
                  <a:cubicBezTo>
                    <a:pt x="9529" y="16129"/>
                    <a:pt x="9827" y="16208"/>
                    <a:pt x="10106" y="16268"/>
                  </a:cubicBezTo>
                  <a:cubicBezTo>
                    <a:pt x="10304" y="16308"/>
                    <a:pt x="10499" y="16326"/>
                    <a:pt x="10692" y="16326"/>
                  </a:cubicBezTo>
                  <a:cubicBezTo>
                    <a:pt x="11176" y="16326"/>
                    <a:pt x="11645" y="16208"/>
                    <a:pt x="12115" y="16009"/>
                  </a:cubicBezTo>
                  <a:cubicBezTo>
                    <a:pt x="12493" y="15830"/>
                    <a:pt x="12831" y="15631"/>
                    <a:pt x="13209" y="15432"/>
                  </a:cubicBezTo>
                  <a:cubicBezTo>
                    <a:pt x="13925" y="15035"/>
                    <a:pt x="14422" y="14438"/>
                    <a:pt x="14721" y="13702"/>
                  </a:cubicBezTo>
                  <a:cubicBezTo>
                    <a:pt x="14849" y="13413"/>
                    <a:pt x="14900" y="13331"/>
                    <a:pt x="15113" y="13331"/>
                  </a:cubicBezTo>
                  <a:cubicBezTo>
                    <a:pt x="15164" y="13331"/>
                    <a:pt x="15224" y="13336"/>
                    <a:pt x="15298" y="13344"/>
                  </a:cubicBezTo>
                  <a:cubicBezTo>
                    <a:pt x="15616" y="13403"/>
                    <a:pt x="15974" y="13443"/>
                    <a:pt x="16272" y="13543"/>
                  </a:cubicBezTo>
                  <a:cubicBezTo>
                    <a:pt x="16670" y="13682"/>
                    <a:pt x="17088" y="13841"/>
                    <a:pt x="17466" y="14020"/>
                  </a:cubicBezTo>
                  <a:cubicBezTo>
                    <a:pt x="18500" y="14537"/>
                    <a:pt x="19177" y="15373"/>
                    <a:pt x="19455" y="16507"/>
                  </a:cubicBezTo>
                  <a:cubicBezTo>
                    <a:pt x="19674" y="17521"/>
                    <a:pt x="19853" y="18556"/>
                    <a:pt x="19853" y="19590"/>
                  </a:cubicBezTo>
                  <a:cubicBezTo>
                    <a:pt x="19793" y="20445"/>
                    <a:pt x="19793" y="21301"/>
                    <a:pt x="19734" y="22176"/>
                  </a:cubicBezTo>
                  <a:cubicBezTo>
                    <a:pt x="19694" y="22494"/>
                    <a:pt x="19634" y="22852"/>
                    <a:pt x="19555" y="23171"/>
                  </a:cubicBezTo>
                  <a:cubicBezTo>
                    <a:pt x="19495" y="23389"/>
                    <a:pt x="19356" y="23529"/>
                    <a:pt x="19137" y="23529"/>
                  </a:cubicBezTo>
                  <a:cubicBezTo>
                    <a:pt x="19097" y="23529"/>
                    <a:pt x="19049" y="23538"/>
                    <a:pt x="19009" y="23538"/>
                  </a:cubicBezTo>
                  <a:cubicBezTo>
                    <a:pt x="18989" y="23538"/>
                    <a:pt x="18971" y="23535"/>
                    <a:pt x="18958" y="23529"/>
                  </a:cubicBezTo>
                  <a:cubicBezTo>
                    <a:pt x="18812" y="23514"/>
                    <a:pt x="18668" y="23508"/>
                    <a:pt x="18524" y="23508"/>
                  </a:cubicBezTo>
                  <a:cubicBezTo>
                    <a:pt x="18078" y="23508"/>
                    <a:pt x="17639" y="23568"/>
                    <a:pt x="17187" y="23628"/>
                  </a:cubicBezTo>
                  <a:cubicBezTo>
                    <a:pt x="17171" y="23631"/>
                    <a:pt x="17153" y="23632"/>
                    <a:pt x="17135" y="23632"/>
                  </a:cubicBezTo>
                  <a:cubicBezTo>
                    <a:pt x="17024" y="23632"/>
                    <a:pt x="16887" y="23586"/>
                    <a:pt x="16750" y="23569"/>
                  </a:cubicBezTo>
                  <a:cubicBezTo>
                    <a:pt x="16710" y="23191"/>
                    <a:pt x="16690" y="22872"/>
                    <a:pt x="16670" y="22574"/>
                  </a:cubicBezTo>
                  <a:cubicBezTo>
                    <a:pt x="16650" y="21878"/>
                    <a:pt x="16650" y="21201"/>
                    <a:pt x="16611" y="20505"/>
                  </a:cubicBezTo>
                  <a:lnTo>
                    <a:pt x="16611" y="20386"/>
                  </a:lnTo>
                  <a:cubicBezTo>
                    <a:pt x="16611" y="20266"/>
                    <a:pt x="16591" y="20147"/>
                    <a:pt x="16451" y="20107"/>
                  </a:cubicBezTo>
                  <a:cubicBezTo>
                    <a:pt x="16442" y="20106"/>
                    <a:pt x="16433" y="20106"/>
                    <a:pt x="16425" y="20106"/>
                  </a:cubicBezTo>
                  <a:cubicBezTo>
                    <a:pt x="16279" y="20106"/>
                    <a:pt x="16173" y="20256"/>
                    <a:pt x="16173" y="20406"/>
                  </a:cubicBezTo>
                  <a:cubicBezTo>
                    <a:pt x="16173" y="21102"/>
                    <a:pt x="16193" y="21838"/>
                    <a:pt x="16193" y="22534"/>
                  </a:cubicBezTo>
                  <a:cubicBezTo>
                    <a:pt x="16193" y="22852"/>
                    <a:pt x="16153" y="23191"/>
                    <a:pt x="16153" y="23529"/>
                  </a:cubicBezTo>
                  <a:cubicBezTo>
                    <a:pt x="15715" y="23628"/>
                    <a:pt x="15357" y="23628"/>
                    <a:pt x="14959" y="23648"/>
                  </a:cubicBezTo>
                  <a:cubicBezTo>
                    <a:pt x="14512" y="23648"/>
                    <a:pt x="14054" y="23643"/>
                    <a:pt x="13597" y="23643"/>
                  </a:cubicBezTo>
                  <a:cubicBezTo>
                    <a:pt x="13139" y="23643"/>
                    <a:pt x="12682" y="23648"/>
                    <a:pt x="12234" y="23668"/>
                  </a:cubicBezTo>
                  <a:cubicBezTo>
                    <a:pt x="11950" y="23686"/>
                    <a:pt x="11664" y="23693"/>
                    <a:pt x="11378" y="23693"/>
                  </a:cubicBezTo>
                  <a:cubicBezTo>
                    <a:pt x="10723" y="23693"/>
                    <a:pt x="10066" y="23656"/>
                    <a:pt x="9429" y="23628"/>
                  </a:cubicBezTo>
                  <a:cubicBezTo>
                    <a:pt x="9171" y="23609"/>
                    <a:pt x="8912" y="23602"/>
                    <a:pt x="8653" y="23602"/>
                  </a:cubicBezTo>
                  <a:cubicBezTo>
                    <a:pt x="8095" y="23602"/>
                    <a:pt x="7533" y="23635"/>
                    <a:pt x="6963" y="23648"/>
                  </a:cubicBezTo>
                  <a:lnTo>
                    <a:pt x="4934" y="23648"/>
                  </a:lnTo>
                  <a:cubicBezTo>
                    <a:pt x="4536" y="23648"/>
                    <a:pt x="4456" y="23529"/>
                    <a:pt x="4456" y="23151"/>
                  </a:cubicBezTo>
                  <a:lnTo>
                    <a:pt x="4456" y="20803"/>
                  </a:lnTo>
                  <a:cubicBezTo>
                    <a:pt x="4456" y="20704"/>
                    <a:pt x="4436" y="20605"/>
                    <a:pt x="4396" y="20545"/>
                  </a:cubicBezTo>
                  <a:cubicBezTo>
                    <a:pt x="4396" y="20505"/>
                    <a:pt x="4377" y="20505"/>
                    <a:pt x="4357" y="20505"/>
                  </a:cubicBezTo>
                  <a:cubicBezTo>
                    <a:pt x="4337" y="20505"/>
                    <a:pt x="4257" y="20505"/>
                    <a:pt x="4257" y="20545"/>
                  </a:cubicBezTo>
                  <a:cubicBezTo>
                    <a:pt x="4237" y="20605"/>
                    <a:pt x="4198" y="20684"/>
                    <a:pt x="4198" y="20764"/>
                  </a:cubicBezTo>
                  <a:cubicBezTo>
                    <a:pt x="4198" y="21341"/>
                    <a:pt x="4198" y="21898"/>
                    <a:pt x="4237" y="22474"/>
                  </a:cubicBezTo>
                  <a:cubicBezTo>
                    <a:pt x="4237" y="22852"/>
                    <a:pt x="4257" y="23230"/>
                    <a:pt x="4138" y="23569"/>
                  </a:cubicBezTo>
                  <a:cubicBezTo>
                    <a:pt x="3899" y="23728"/>
                    <a:pt x="3680" y="23728"/>
                    <a:pt x="3442" y="23728"/>
                  </a:cubicBezTo>
                  <a:cubicBezTo>
                    <a:pt x="3171" y="23728"/>
                    <a:pt x="2926" y="23753"/>
                    <a:pt x="2676" y="23753"/>
                  </a:cubicBezTo>
                  <a:cubicBezTo>
                    <a:pt x="2613" y="23753"/>
                    <a:pt x="2550" y="23752"/>
                    <a:pt x="2487" y="23748"/>
                  </a:cubicBezTo>
                  <a:cubicBezTo>
                    <a:pt x="1989" y="23748"/>
                    <a:pt x="1472" y="23728"/>
                    <a:pt x="975" y="23688"/>
                  </a:cubicBezTo>
                  <a:cubicBezTo>
                    <a:pt x="796" y="23688"/>
                    <a:pt x="696" y="23588"/>
                    <a:pt x="597" y="23449"/>
                  </a:cubicBezTo>
                  <a:cubicBezTo>
                    <a:pt x="458" y="23191"/>
                    <a:pt x="378" y="22952"/>
                    <a:pt x="358" y="22673"/>
                  </a:cubicBezTo>
                  <a:cubicBezTo>
                    <a:pt x="318" y="22077"/>
                    <a:pt x="279" y="21500"/>
                    <a:pt x="299" y="20903"/>
                  </a:cubicBezTo>
                  <a:cubicBezTo>
                    <a:pt x="318" y="19809"/>
                    <a:pt x="458" y="18715"/>
                    <a:pt x="677" y="17660"/>
                  </a:cubicBezTo>
                  <a:cubicBezTo>
                    <a:pt x="776" y="17183"/>
                    <a:pt x="895" y="16725"/>
                    <a:pt x="1114" y="16308"/>
                  </a:cubicBezTo>
                  <a:cubicBezTo>
                    <a:pt x="1373" y="15830"/>
                    <a:pt x="1611" y="15373"/>
                    <a:pt x="1910" y="14935"/>
                  </a:cubicBezTo>
                  <a:cubicBezTo>
                    <a:pt x="2507" y="14100"/>
                    <a:pt x="3342" y="13543"/>
                    <a:pt x="4337" y="13244"/>
                  </a:cubicBezTo>
                  <a:cubicBezTo>
                    <a:pt x="4934" y="13045"/>
                    <a:pt x="5550" y="12946"/>
                    <a:pt x="6167" y="12886"/>
                  </a:cubicBezTo>
                  <a:cubicBezTo>
                    <a:pt x="6215" y="12879"/>
                    <a:pt x="6258" y="12875"/>
                    <a:pt x="6296" y="12875"/>
                  </a:cubicBezTo>
                  <a:close/>
                  <a:moveTo>
                    <a:pt x="11407" y="0"/>
                  </a:moveTo>
                  <a:cubicBezTo>
                    <a:pt x="10998" y="0"/>
                    <a:pt x="10589" y="72"/>
                    <a:pt x="10185" y="254"/>
                  </a:cubicBezTo>
                  <a:cubicBezTo>
                    <a:pt x="10087" y="289"/>
                    <a:pt x="9997" y="304"/>
                    <a:pt x="9909" y="304"/>
                  </a:cubicBezTo>
                  <a:cubicBezTo>
                    <a:pt x="9746" y="304"/>
                    <a:pt x="9590" y="252"/>
                    <a:pt x="9409" y="175"/>
                  </a:cubicBezTo>
                  <a:cubicBezTo>
                    <a:pt x="9142" y="56"/>
                    <a:pt x="8881" y="1"/>
                    <a:pt x="8633" y="1"/>
                  </a:cubicBezTo>
                  <a:cubicBezTo>
                    <a:pt x="8050" y="1"/>
                    <a:pt x="7532" y="303"/>
                    <a:pt x="7142" y="791"/>
                  </a:cubicBezTo>
                  <a:cubicBezTo>
                    <a:pt x="6843" y="1169"/>
                    <a:pt x="6644" y="1587"/>
                    <a:pt x="6426" y="2005"/>
                  </a:cubicBezTo>
                  <a:cubicBezTo>
                    <a:pt x="6127" y="2602"/>
                    <a:pt x="5948" y="3258"/>
                    <a:pt x="5928" y="3934"/>
                  </a:cubicBezTo>
                  <a:cubicBezTo>
                    <a:pt x="5928" y="4253"/>
                    <a:pt x="5948" y="4571"/>
                    <a:pt x="5869" y="4889"/>
                  </a:cubicBezTo>
                  <a:cubicBezTo>
                    <a:pt x="5869" y="4929"/>
                    <a:pt x="5928" y="4969"/>
                    <a:pt x="5948" y="4989"/>
                  </a:cubicBezTo>
                  <a:cubicBezTo>
                    <a:pt x="6048" y="4989"/>
                    <a:pt x="6167" y="4969"/>
                    <a:pt x="6326" y="4969"/>
                  </a:cubicBezTo>
                  <a:cubicBezTo>
                    <a:pt x="6426" y="5227"/>
                    <a:pt x="6465" y="5426"/>
                    <a:pt x="6366" y="5625"/>
                  </a:cubicBezTo>
                  <a:cubicBezTo>
                    <a:pt x="6246" y="5665"/>
                    <a:pt x="6127" y="5685"/>
                    <a:pt x="6008" y="5725"/>
                  </a:cubicBezTo>
                  <a:cubicBezTo>
                    <a:pt x="5709" y="5745"/>
                    <a:pt x="5510" y="5944"/>
                    <a:pt x="5351" y="6182"/>
                  </a:cubicBezTo>
                  <a:cubicBezTo>
                    <a:pt x="5073" y="6620"/>
                    <a:pt x="5172" y="7217"/>
                    <a:pt x="5570" y="7515"/>
                  </a:cubicBezTo>
                  <a:cubicBezTo>
                    <a:pt x="5849" y="7714"/>
                    <a:pt x="6167" y="7873"/>
                    <a:pt x="6525" y="8112"/>
                  </a:cubicBezTo>
                  <a:cubicBezTo>
                    <a:pt x="6565" y="8351"/>
                    <a:pt x="6644" y="8669"/>
                    <a:pt x="6724" y="9007"/>
                  </a:cubicBezTo>
                  <a:cubicBezTo>
                    <a:pt x="6903" y="9664"/>
                    <a:pt x="7102" y="10320"/>
                    <a:pt x="7719" y="10738"/>
                  </a:cubicBezTo>
                  <a:cubicBezTo>
                    <a:pt x="8057" y="10996"/>
                    <a:pt x="8395" y="11295"/>
                    <a:pt x="8813" y="11434"/>
                  </a:cubicBezTo>
                  <a:cubicBezTo>
                    <a:pt x="9111" y="11533"/>
                    <a:pt x="9210" y="11732"/>
                    <a:pt x="9210" y="12011"/>
                  </a:cubicBezTo>
                  <a:cubicBezTo>
                    <a:pt x="9210" y="12210"/>
                    <a:pt x="9250" y="12429"/>
                    <a:pt x="9131" y="12628"/>
                  </a:cubicBezTo>
                  <a:cubicBezTo>
                    <a:pt x="9076" y="12641"/>
                    <a:pt x="9040" y="12664"/>
                    <a:pt x="9003" y="12664"/>
                  </a:cubicBezTo>
                  <a:cubicBezTo>
                    <a:pt x="8987" y="12664"/>
                    <a:pt x="8970" y="12660"/>
                    <a:pt x="8952" y="12647"/>
                  </a:cubicBezTo>
                  <a:cubicBezTo>
                    <a:pt x="8256" y="12608"/>
                    <a:pt x="7599" y="12528"/>
                    <a:pt x="6903" y="12488"/>
                  </a:cubicBezTo>
                  <a:cubicBezTo>
                    <a:pt x="6769" y="12470"/>
                    <a:pt x="6635" y="12461"/>
                    <a:pt x="6502" y="12461"/>
                  </a:cubicBezTo>
                  <a:cubicBezTo>
                    <a:pt x="6340" y="12461"/>
                    <a:pt x="6181" y="12475"/>
                    <a:pt x="6028" y="12508"/>
                  </a:cubicBezTo>
                  <a:cubicBezTo>
                    <a:pt x="5351" y="12628"/>
                    <a:pt x="4675" y="12787"/>
                    <a:pt x="4038" y="13005"/>
                  </a:cubicBezTo>
                  <a:cubicBezTo>
                    <a:pt x="3123" y="13304"/>
                    <a:pt x="2387" y="13881"/>
                    <a:pt x="1850" y="14617"/>
                  </a:cubicBezTo>
                  <a:cubicBezTo>
                    <a:pt x="1333" y="15313"/>
                    <a:pt x="875" y="16089"/>
                    <a:pt x="637" y="16964"/>
                  </a:cubicBezTo>
                  <a:cubicBezTo>
                    <a:pt x="557" y="17183"/>
                    <a:pt x="537" y="17422"/>
                    <a:pt x="458" y="17621"/>
                  </a:cubicBezTo>
                  <a:cubicBezTo>
                    <a:pt x="299" y="18058"/>
                    <a:pt x="259" y="18476"/>
                    <a:pt x="239" y="18894"/>
                  </a:cubicBezTo>
                  <a:cubicBezTo>
                    <a:pt x="239" y="19113"/>
                    <a:pt x="179" y="19311"/>
                    <a:pt x="159" y="19550"/>
                  </a:cubicBezTo>
                  <a:cubicBezTo>
                    <a:pt x="80" y="20107"/>
                    <a:pt x="0" y="20664"/>
                    <a:pt x="60" y="21241"/>
                  </a:cubicBezTo>
                  <a:cubicBezTo>
                    <a:pt x="100" y="21937"/>
                    <a:pt x="179" y="22634"/>
                    <a:pt x="259" y="23330"/>
                  </a:cubicBezTo>
                  <a:cubicBezTo>
                    <a:pt x="299" y="23767"/>
                    <a:pt x="517" y="23966"/>
                    <a:pt x="995" y="23966"/>
                  </a:cubicBezTo>
                  <a:cubicBezTo>
                    <a:pt x="1154" y="23966"/>
                    <a:pt x="1313" y="23941"/>
                    <a:pt x="1462" y="23941"/>
                  </a:cubicBezTo>
                  <a:cubicBezTo>
                    <a:pt x="1499" y="23941"/>
                    <a:pt x="1536" y="23943"/>
                    <a:pt x="1572" y="23946"/>
                  </a:cubicBezTo>
                  <a:cubicBezTo>
                    <a:pt x="1828" y="23970"/>
                    <a:pt x="2091" y="23979"/>
                    <a:pt x="2357" y="23979"/>
                  </a:cubicBezTo>
                  <a:cubicBezTo>
                    <a:pt x="2545" y="23979"/>
                    <a:pt x="2735" y="23975"/>
                    <a:pt x="2924" y="23966"/>
                  </a:cubicBezTo>
                  <a:cubicBezTo>
                    <a:pt x="3382" y="23946"/>
                    <a:pt x="3859" y="23946"/>
                    <a:pt x="4337" y="23927"/>
                  </a:cubicBezTo>
                  <a:cubicBezTo>
                    <a:pt x="4774" y="23887"/>
                    <a:pt x="5232" y="23887"/>
                    <a:pt x="5670" y="23887"/>
                  </a:cubicBezTo>
                  <a:cubicBezTo>
                    <a:pt x="6426" y="23887"/>
                    <a:pt x="7162" y="23867"/>
                    <a:pt x="7917" y="23867"/>
                  </a:cubicBezTo>
                  <a:lnTo>
                    <a:pt x="8614" y="23867"/>
                  </a:lnTo>
                  <a:cubicBezTo>
                    <a:pt x="9545" y="23884"/>
                    <a:pt x="10476" y="23956"/>
                    <a:pt x="11419" y="23956"/>
                  </a:cubicBezTo>
                  <a:cubicBezTo>
                    <a:pt x="11604" y="23956"/>
                    <a:pt x="11790" y="23953"/>
                    <a:pt x="11976" y="23946"/>
                  </a:cubicBezTo>
                  <a:cubicBezTo>
                    <a:pt x="12722" y="23907"/>
                    <a:pt x="13468" y="23892"/>
                    <a:pt x="14214" y="23892"/>
                  </a:cubicBezTo>
                  <a:cubicBezTo>
                    <a:pt x="14959" y="23892"/>
                    <a:pt x="15705" y="23907"/>
                    <a:pt x="16451" y="23927"/>
                  </a:cubicBezTo>
                  <a:cubicBezTo>
                    <a:pt x="16497" y="23928"/>
                    <a:pt x="16542" y="23928"/>
                    <a:pt x="16588" y="23928"/>
                  </a:cubicBezTo>
                  <a:cubicBezTo>
                    <a:pt x="17275" y="23928"/>
                    <a:pt x="17962" y="23815"/>
                    <a:pt x="18661" y="23815"/>
                  </a:cubicBezTo>
                  <a:cubicBezTo>
                    <a:pt x="18786" y="23815"/>
                    <a:pt x="18911" y="23819"/>
                    <a:pt x="19037" y="23827"/>
                  </a:cubicBezTo>
                  <a:cubicBezTo>
                    <a:pt x="19088" y="23830"/>
                    <a:pt x="19135" y="23832"/>
                    <a:pt x="19179" y="23832"/>
                  </a:cubicBezTo>
                  <a:cubicBezTo>
                    <a:pt x="19683" y="23832"/>
                    <a:pt x="19843" y="23620"/>
                    <a:pt x="19953" y="23071"/>
                  </a:cubicBezTo>
                  <a:cubicBezTo>
                    <a:pt x="19953" y="23031"/>
                    <a:pt x="19953" y="22992"/>
                    <a:pt x="19972" y="22952"/>
                  </a:cubicBezTo>
                  <a:cubicBezTo>
                    <a:pt x="20052" y="21957"/>
                    <a:pt x="20151" y="20903"/>
                    <a:pt x="20132" y="19868"/>
                  </a:cubicBezTo>
                  <a:cubicBezTo>
                    <a:pt x="20092" y="19073"/>
                    <a:pt x="20132" y="18257"/>
                    <a:pt x="19972" y="17461"/>
                  </a:cubicBezTo>
                  <a:cubicBezTo>
                    <a:pt x="19933" y="17163"/>
                    <a:pt x="19873" y="16885"/>
                    <a:pt x="19833" y="16586"/>
                  </a:cubicBezTo>
                  <a:cubicBezTo>
                    <a:pt x="19594" y="15393"/>
                    <a:pt x="18998" y="14418"/>
                    <a:pt x="17943" y="13801"/>
                  </a:cubicBezTo>
                  <a:cubicBezTo>
                    <a:pt x="17486" y="13543"/>
                    <a:pt x="17008" y="13344"/>
                    <a:pt x="16551" y="13185"/>
                  </a:cubicBezTo>
                  <a:cubicBezTo>
                    <a:pt x="16193" y="13045"/>
                    <a:pt x="15815" y="12926"/>
                    <a:pt x="15477" y="12906"/>
                  </a:cubicBezTo>
                  <a:cubicBezTo>
                    <a:pt x="14772" y="12843"/>
                    <a:pt x="14068" y="12768"/>
                    <a:pt x="13354" y="12768"/>
                  </a:cubicBezTo>
                  <a:cubicBezTo>
                    <a:pt x="13160" y="12768"/>
                    <a:pt x="12966" y="12774"/>
                    <a:pt x="12771" y="12787"/>
                  </a:cubicBezTo>
                  <a:cubicBezTo>
                    <a:pt x="12632" y="12787"/>
                    <a:pt x="12493" y="12787"/>
                    <a:pt x="12334" y="12747"/>
                  </a:cubicBezTo>
                  <a:cubicBezTo>
                    <a:pt x="12234" y="12429"/>
                    <a:pt x="12095" y="12130"/>
                    <a:pt x="12294" y="11832"/>
                  </a:cubicBezTo>
                  <a:cubicBezTo>
                    <a:pt x="12513" y="11792"/>
                    <a:pt x="12712" y="11752"/>
                    <a:pt x="12911" y="11693"/>
                  </a:cubicBezTo>
                  <a:cubicBezTo>
                    <a:pt x="13388" y="11533"/>
                    <a:pt x="13786" y="11315"/>
                    <a:pt x="14084" y="10857"/>
                  </a:cubicBezTo>
                  <a:cubicBezTo>
                    <a:pt x="14283" y="10559"/>
                    <a:pt x="14402" y="10240"/>
                    <a:pt x="14462" y="9902"/>
                  </a:cubicBezTo>
                  <a:cubicBezTo>
                    <a:pt x="14502" y="9305"/>
                    <a:pt x="14562" y="8669"/>
                    <a:pt x="14601" y="8072"/>
                  </a:cubicBezTo>
                  <a:cubicBezTo>
                    <a:pt x="14621" y="7833"/>
                    <a:pt x="14701" y="7634"/>
                    <a:pt x="14979" y="7535"/>
                  </a:cubicBezTo>
                  <a:cubicBezTo>
                    <a:pt x="15198" y="7436"/>
                    <a:pt x="15397" y="7316"/>
                    <a:pt x="15576" y="7157"/>
                  </a:cubicBezTo>
                  <a:cubicBezTo>
                    <a:pt x="15894" y="6859"/>
                    <a:pt x="15994" y="6461"/>
                    <a:pt x="15875" y="6043"/>
                  </a:cubicBezTo>
                  <a:cubicBezTo>
                    <a:pt x="15775" y="5745"/>
                    <a:pt x="15576" y="5546"/>
                    <a:pt x="15258" y="5486"/>
                  </a:cubicBezTo>
                  <a:cubicBezTo>
                    <a:pt x="15119" y="5466"/>
                    <a:pt x="14979" y="5466"/>
                    <a:pt x="14860" y="5446"/>
                  </a:cubicBezTo>
                  <a:cubicBezTo>
                    <a:pt x="14721" y="5048"/>
                    <a:pt x="14721" y="4989"/>
                    <a:pt x="14721" y="4670"/>
                  </a:cubicBezTo>
                  <a:cubicBezTo>
                    <a:pt x="14721" y="4452"/>
                    <a:pt x="14800" y="4292"/>
                    <a:pt x="15019" y="4193"/>
                  </a:cubicBezTo>
                  <a:cubicBezTo>
                    <a:pt x="15198" y="4133"/>
                    <a:pt x="15377" y="4034"/>
                    <a:pt x="15556" y="3934"/>
                  </a:cubicBezTo>
                  <a:cubicBezTo>
                    <a:pt x="15974" y="3676"/>
                    <a:pt x="16213" y="3278"/>
                    <a:pt x="16451" y="2860"/>
                  </a:cubicBezTo>
                  <a:cubicBezTo>
                    <a:pt x="16491" y="2781"/>
                    <a:pt x="16471" y="2681"/>
                    <a:pt x="16471" y="2582"/>
                  </a:cubicBezTo>
                  <a:cubicBezTo>
                    <a:pt x="16372" y="2562"/>
                    <a:pt x="16292" y="2542"/>
                    <a:pt x="16213" y="2542"/>
                  </a:cubicBezTo>
                  <a:cubicBezTo>
                    <a:pt x="15775" y="2502"/>
                    <a:pt x="15417" y="2303"/>
                    <a:pt x="15119" y="2005"/>
                  </a:cubicBezTo>
                  <a:cubicBezTo>
                    <a:pt x="14920" y="1806"/>
                    <a:pt x="14701" y="1587"/>
                    <a:pt x="14522" y="1368"/>
                  </a:cubicBezTo>
                  <a:cubicBezTo>
                    <a:pt x="14025" y="811"/>
                    <a:pt x="13428" y="394"/>
                    <a:pt x="12712" y="195"/>
                  </a:cubicBezTo>
                  <a:cubicBezTo>
                    <a:pt x="12280" y="82"/>
                    <a:pt x="11843" y="0"/>
                    <a:pt x="1140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472954" y="2803978"/>
              <a:ext cx="204214" cy="72634"/>
            </a:xfrm>
            <a:custGeom>
              <a:avLst/>
              <a:gdLst/>
              <a:ahLst/>
              <a:cxnLst/>
              <a:rect l="l" t="t" r="r" b="b"/>
              <a:pathLst>
                <a:path w="3522" h="1258" extrusionOk="0">
                  <a:moveTo>
                    <a:pt x="3402" y="0"/>
                  </a:moveTo>
                  <a:cubicBezTo>
                    <a:pt x="3303" y="140"/>
                    <a:pt x="3263" y="199"/>
                    <a:pt x="3144" y="259"/>
                  </a:cubicBezTo>
                  <a:cubicBezTo>
                    <a:pt x="2860" y="580"/>
                    <a:pt x="2541" y="758"/>
                    <a:pt x="2101" y="758"/>
                  </a:cubicBezTo>
                  <a:cubicBezTo>
                    <a:pt x="2077" y="758"/>
                    <a:pt x="2054" y="757"/>
                    <a:pt x="2030" y="756"/>
                  </a:cubicBezTo>
                  <a:cubicBezTo>
                    <a:pt x="1453" y="736"/>
                    <a:pt x="916" y="597"/>
                    <a:pt x="458" y="199"/>
                  </a:cubicBezTo>
                  <a:cubicBezTo>
                    <a:pt x="398" y="159"/>
                    <a:pt x="319" y="100"/>
                    <a:pt x="219" y="80"/>
                  </a:cubicBezTo>
                  <a:cubicBezTo>
                    <a:pt x="205" y="76"/>
                    <a:pt x="191" y="75"/>
                    <a:pt x="177" y="75"/>
                  </a:cubicBezTo>
                  <a:cubicBezTo>
                    <a:pt x="113" y="75"/>
                    <a:pt x="53" y="110"/>
                    <a:pt x="20" y="159"/>
                  </a:cubicBezTo>
                  <a:cubicBezTo>
                    <a:pt x="1" y="199"/>
                    <a:pt x="1" y="279"/>
                    <a:pt x="20" y="339"/>
                  </a:cubicBezTo>
                  <a:cubicBezTo>
                    <a:pt x="40" y="398"/>
                    <a:pt x="60" y="438"/>
                    <a:pt x="120" y="478"/>
                  </a:cubicBezTo>
                  <a:cubicBezTo>
                    <a:pt x="617" y="995"/>
                    <a:pt x="1234" y="1174"/>
                    <a:pt x="1910" y="1254"/>
                  </a:cubicBezTo>
                  <a:cubicBezTo>
                    <a:pt x="1946" y="1256"/>
                    <a:pt x="1982" y="1257"/>
                    <a:pt x="2016" y="1257"/>
                  </a:cubicBezTo>
                  <a:cubicBezTo>
                    <a:pt x="2557" y="1257"/>
                    <a:pt x="2948" y="973"/>
                    <a:pt x="3303" y="637"/>
                  </a:cubicBezTo>
                  <a:cubicBezTo>
                    <a:pt x="3462" y="478"/>
                    <a:pt x="3522" y="299"/>
                    <a:pt x="340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619412" y="2600685"/>
              <a:ext cx="103905" cy="41398"/>
            </a:xfrm>
            <a:custGeom>
              <a:avLst/>
              <a:gdLst/>
              <a:ahLst/>
              <a:cxnLst/>
              <a:rect l="l" t="t" r="r" b="b"/>
              <a:pathLst>
                <a:path w="1792" h="717" extrusionOk="0">
                  <a:moveTo>
                    <a:pt x="653" y="1"/>
                  </a:moveTo>
                  <a:cubicBezTo>
                    <a:pt x="517" y="1"/>
                    <a:pt x="379" y="14"/>
                    <a:pt x="240" y="40"/>
                  </a:cubicBezTo>
                  <a:cubicBezTo>
                    <a:pt x="160" y="40"/>
                    <a:pt x="140" y="179"/>
                    <a:pt x="1" y="319"/>
                  </a:cubicBezTo>
                  <a:cubicBezTo>
                    <a:pt x="598" y="319"/>
                    <a:pt x="1135" y="398"/>
                    <a:pt x="1592" y="716"/>
                  </a:cubicBezTo>
                  <a:cubicBezTo>
                    <a:pt x="1672" y="597"/>
                    <a:pt x="1732" y="498"/>
                    <a:pt x="1791" y="378"/>
                  </a:cubicBezTo>
                  <a:cubicBezTo>
                    <a:pt x="1423" y="113"/>
                    <a:pt x="1043" y="1"/>
                    <a:pt x="65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559461" y="2687984"/>
              <a:ext cx="25454" cy="85047"/>
            </a:xfrm>
            <a:custGeom>
              <a:avLst/>
              <a:gdLst/>
              <a:ahLst/>
              <a:cxnLst/>
              <a:rect l="l" t="t" r="r" b="b"/>
              <a:pathLst>
                <a:path w="439" h="1473" extrusionOk="0">
                  <a:moveTo>
                    <a:pt x="100" y="0"/>
                  </a:moveTo>
                  <a:cubicBezTo>
                    <a:pt x="1" y="478"/>
                    <a:pt x="20" y="875"/>
                    <a:pt x="100" y="1293"/>
                  </a:cubicBezTo>
                  <a:cubicBezTo>
                    <a:pt x="100" y="1353"/>
                    <a:pt x="180" y="1393"/>
                    <a:pt x="239" y="1472"/>
                  </a:cubicBezTo>
                  <a:cubicBezTo>
                    <a:pt x="378" y="1313"/>
                    <a:pt x="438" y="1194"/>
                    <a:pt x="418" y="1015"/>
                  </a:cubicBezTo>
                  <a:cubicBezTo>
                    <a:pt x="378" y="796"/>
                    <a:pt x="398" y="597"/>
                    <a:pt x="378" y="378"/>
                  </a:cubicBezTo>
                  <a:cubicBezTo>
                    <a:pt x="378" y="299"/>
                    <a:pt x="398" y="199"/>
                    <a:pt x="339" y="159"/>
                  </a:cubicBezTo>
                  <a:cubicBezTo>
                    <a:pt x="299" y="100"/>
                    <a:pt x="219" y="80"/>
                    <a:pt x="10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651707" y="2655939"/>
              <a:ext cx="48531" cy="46594"/>
            </a:xfrm>
            <a:custGeom>
              <a:avLst/>
              <a:gdLst/>
              <a:ahLst/>
              <a:cxnLst/>
              <a:rect l="l" t="t" r="r" b="b"/>
              <a:pathLst>
                <a:path w="837" h="807" extrusionOk="0">
                  <a:moveTo>
                    <a:pt x="264" y="1"/>
                  </a:moveTo>
                  <a:cubicBezTo>
                    <a:pt x="109" y="1"/>
                    <a:pt x="16" y="113"/>
                    <a:pt x="1" y="336"/>
                  </a:cubicBezTo>
                  <a:cubicBezTo>
                    <a:pt x="1" y="356"/>
                    <a:pt x="1" y="436"/>
                    <a:pt x="21" y="535"/>
                  </a:cubicBezTo>
                  <a:cubicBezTo>
                    <a:pt x="61" y="675"/>
                    <a:pt x="160" y="754"/>
                    <a:pt x="299" y="794"/>
                  </a:cubicBezTo>
                  <a:cubicBezTo>
                    <a:pt x="328" y="802"/>
                    <a:pt x="356" y="806"/>
                    <a:pt x="382" y="806"/>
                  </a:cubicBezTo>
                  <a:cubicBezTo>
                    <a:pt x="480" y="806"/>
                    <a:pt x="559" y="749"/>
                    <a:pt x="638" y="655"/>
                  </a:cubicBezTo>
                  <a:cubicBezTo>
                    <a:pt x="836" y="416"/>
                    <a:pt x="777" y="157"/>
                    <a:pt x="439" y="38"/>
                  </a:cubicBezTo>
                  <a:cubicBezTo>
                    <a:pt x="374" y="13"/>
                    <a:pt x="315" y="1"/>
                    <a:pt x="26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1429122" y="2592717"/>
              <a:ext cx="83089" cy="26386"/>
            </a:xfrm>
            <a:custGeom>
              <a:avLst/>
              <a:gdLst/>
              <a:ahLst/>
              <a:cxnLst/>
              <a:rect l="l" t="t" r="r" b="b"/>
              <a:pathLst>
                <a:path w="1433" h="457" extrusionOk="0">
                  <a:moveTo>
                    <a:pt x="834" y="0"/>
                  </a:moveTo>
                  <a:cubicBezTo>
                    <a:pt x="556" y="0"/>
                    <a:pt x="314" y="55"/>
                    <a:pt x="80" y="178"/>
                  </a:cubicBezTo>
                  <a:cubicBezTo>
                    <a:pt x="21" y="198"/>
                    <a:pt x="1" y="317"/>
                    <a:pt x="1" y="377"/>
                  </a:cubicBezTo>
                  <a:cubicBezTo>
                    <a:pt x="1" y="397"/>
                    <a:pt x="100" y="457"/>
                    <a:pt x="140" y="457"/>
                  </a:cubicBezTo>
                  <a:cubicBezTo>
                    <a:pt x="350" y="382"/>
                    <a:pt x="561" y="362"/>
                    <a:pt x="776" y="362"/>
                  </a:cubicBezTo>
                  <a:cubicBezTo>
                    <a:pt x="906" y="362"/>
                    <a:pt x="1039" y="370"/>
                    <a:pt x="1174" y="377"/>
                  </a:cubicBezTo>
                  <a:cubicBezTo>
                    <a:pt x="1333" y="377"/>
                    <a:pt x="1433" y="278"/>
                    <a:pt x="1393" y="59"/>
                  </a:cubicBezTo>
                  <a:cubicBezTo>
                    <a:pt x="1189" y="21"/>
                    <a:pt x="1005" y="0"/>
                    <a:pt x="83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444138" y="2656979"/>
              <a:ext cx="47314" cy="35624"/>
            </a:xfrm>
            <a:custGeom>
              <a:avLst/>
              <a:gdLst/>
              <a:ahLst/>
              <a:cxnLst/>
              <a:rect l="l" t="t" r="r" b="b"/>
              <a:pathLst>
                <a:path w="816" h="617" extrusionOk="0">
                  <a:moveTo>
                    <a:pt x="498" y="0"/>
                  </a:moveTo>
                  <a:cubicBezTo>
                    <a:pt x="279" y="0"/>
                    <a:pt x="40" y="100"/>
                    <a:pt x="20" y="239"/>
                  </a:cubicBezTo>
                  <a:cubicBezTo>
                    <a:pt x="0" y="398"/>
                    <a:pt x="179" y="557"/>
                    <a:pt x="398" y="617"/>
                  </a:cubicBezTo>
                  <a:lnTo>
                    <a:pt x="438" y="617"/>
                  </a:lnTo>
                  <a:cubicBezTo>
                    <a:pt x="617" y="617"/>
                    <a:pt x="816" y="418"/>
                    <a:pt x="816" y="239"/>
                  </a:cubicBezTo>
                  <a:cubicBezTo>
                    <a:pt x="816" y="119"/>
                    <a:pt x="696" y="20"/>
                    <a:pt x="53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583696" y="2416907"/>
              <a:ext cx="131562" cy="72403"/>
            </a:xfrm>
            <a:custGeom>
              <a:avLst/>
              <a:gdLst/>
              <a:ahLst/>
              <a:cxnLst/>
              <a:rect l="l" t="t" r="r" b="b"/>
              <a:pathLst>
                <a:path w="2269" h="1254" extrusionOk="0">
                  <a:moveTo>
                    <a:pt x="80" y="0"/>
                  </a:moveTo>
                  <a:cubicBezTo>
                    <a:pt x="60" y="40"/>
                    <a:pt x="0" y="120"/>
                    <a:pt x="0" y="180"/>
                  </a:cubicBezTo>
                  <a:cubicBezTo>
                    <a:pt x="20" y="239"/>
                    <a:pt x="80" y="319"/>
                    <a:pt x="120" y="378"/>
                  </a:cubicBezTo>
                  <a:cubicBezTo>
                    <a:pt x="677" y="876"/>
                    <a:pt x="1333" y="1075"/>
                    <a:pt x="2009" y="1254"/>
                  </a:cubicBezTo>
                  <a:cubicBezTo>
                    <a:pt x="2049" y="1254"/>
                    <a:pt x="2089" y="1254"/>
                    <a:pt x="2109" y="1234"/>
                  </a:cubicBezTo>
                  <a:cubicBezTo>
                    <a:pt x="2169" y="1214"/>
                    <a:pt x="2208" y="1174"/>
                    <a:pt x="2248" y="1114"/>
                  </a:cubicBezTo>
                  <a:cubicBezTo>
                    <a:pt x="2268" y="1075"/>
                    <a:pt x="2248" y="995"/>
                    <a:pt x="2188" y="935"/>
                  </a:cubicBezTo>
                  <a:cubicBezTo>
                    <a:pt x="2169" y="896"/>
                    <a:pt x="2109" y="856"/>
                    <a:pt x="2069" y="836"/>
                  </a:cubicBezTo>
                  <a:cubicBezTo>
                    <a:pt x="1433" y="697"/>
                    <a:pt x="876" y="438"/>
                    <a:pt x="378" y="80"/>
                  </a:cubicBezTo>
                  <a:cubicBezTo>
                    <a:pt x="338" y="40"/>
                    <a:pt x="279" y="20"/>
                    <a:pt x="21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630950" y="3158889"/>
              <a:ext cx="4697" cy="5774"/>
            </a:xfrm>
            <a:custGeom>
              <a:avLst/>
              <a:gdLst/>
              <a:ahLst/>
              <a:cxnLst/>
              <a:rect l="l" t="t" r="r" b="b"/>
              <a:pathLst>
                <a:path w="81" h="100" extrusionOk="0">
                  <a:moveTo>
                    <a:pt x="80" y="0"/>
                  </a:moveTo>
                  <a:lnTo>
                    <a:pt x="1" y="100"/>
                  </a:lnTo>
                </a:path>
              </a:pathLst>
            </a:custGeom>
            <a:solidFill>
              <a:srgbClr val="CBC2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857200" y="2041425"/>
              <a:ext cx="1386569" cy="1515793"/>
            </a:xfrm>
            <a:custGeom>
              <a:avLst/>
              <a:gdLst/>
              <a:ahLst/>
              <a:cxnLst/>
              <a:rect l="l" t="t" r="r" b="b"/>
              <a:pathLst>
                <a:path w="22102" h="24469" extrusionOk="0">
                  <a:moveTo>
                    <a:pt x="11520" y="1451"/>
                  </a:moveTo>
                  <a:cubicBezTo>
                    <a:pt x="11916" y="1451"/>
                    <a:pt x="12309" y="1526"/>
                    <a:pt x="12692" y="1611"/>
                  </a:cubicBezTo>
                  <a:cubicBezTo>
                    <a:pt x="13826" y="1890"/>
                    <a:pt x="14841" y="2387"/>
                    <a:pt x="15875" y="2825"/>
                  </a:cubicBezTo>
                  <a:cubicBezTo>
                    <a:pt x="17009" y="3322"/>
                    <a:pt x="17964" y="3979"/>
                    <a:pt x="18859" y="4794"/>
                  </a:cubicBezTo>
                  <a:cubicBezTo>
                    <a:pt x="19217" y="5113"/>
                    <a:pt x="19495" y="5471"/>
                    <a:pt x="19694" y="5868"/>
                  </a:cubicBezTo>
                  <a:cubicBezTo>
                    <a:pt x="19953" y="6445"/>
                    <a:pt x="20212" y="7002"/>
                    <a:pt x="20490" y="7579"/>
                  </a:cubicBezTo>
                  <a:lnTo>
                    <a:pt x="21226" y="9230"/>
                  </a:lnTo>
                  <a:cubicBezTo>
                    <a:pt x="21584" y="9966"/>
                    <a:pt x="21723" y="10742"/>
                    <a:pt x="21783" y="11538"/>
                  </a:cubicBezTo>
                  <a:cubicBezTo>
                    <a:pt x="21823" y="12274"/>
                    <a:pt x="21743" y="13010"/>
                    <a:pt x="21684" y="13746"/>
                  </a:cubicBezTo>
                  <a:cubicBezTo>
                    <a:pt x="21604" y="14462"/>
                    <a:pt x="21326" y="15119"/>
                    <a:pt x="21127" y="15795"/>
                  </a:cubicBezTo>
                  <a:cubicBezTo>
                    <a:pt x="20828" y="16730"/>
                    <a:pt x="20331" y="17585"/>
                    <a:pt x="19734" y="18341"/>
                  </a:cubicBezTo>
                  <a:cubicBezTo>
                    <a:pt x="19157" y="19097"/>
                    <a:pt x="18521" y="19734"/>
                    <a:pt x="17745" y="20271"/>
                  </a:cubicBezTo>
                  <a:cubicBezTo>
                    <a:pt x="17307" y="20529"/>
                    <a:pt x="16850" y="20828"/>
                    <a:pt x="16412" y="21086"/>
                  </a:cubicBezTo>
                  <a:cubicBezTo>
                    <a:pt x="15179" y="21763"/>
                    <a:pt x="13866" y="22161"/>
                    <a:pt x="12473" y="22220"/>
                  </a:cubicBezTo>
                  <a:cubicBezTo>
                    <a:pt x="12195" y="22220"/>
                    <a:pt x="11956" y="22260"/>
                    <a:pt x="11698" y="22260"/>
                  </a:cubicBezTo>
                  <a:cubicBezTo>
                    <a:pt x="11571" y="22266"/>
                    <a:pt x="11445" y="22269"/>
                    <a:pt x="11318" y="22269"/>
                  </a:cubicBezTo>
                  <a:cubicBezTo>
                    <a:pt x="10584" y="22269"/>
                    <a:pt x="9841" y="22174"/>
                    <a:pt x="9112" y="22021"/>
                  </a:cubicBezTo>
                  <a:cubicBezTo>
                    <a:pt x="8574" y="21922"/>
                    <a:pt x="7998" y="21822"/>
                    <a:pt x="7480" y="21663"/>
                  </a:cubicBezTo>
                  <a:cubicBezTo>
                    <a:pt x="6207" y="21206"/>
                    <a:pt x="5034" y="20609"/>
                    <a:pt x="4039" y="19714"/>
                  </a:cubicBezTo>
                  <a:cubicBezTo>
                    <a:pt x="3721" y="19435"/>
                    <a:pt x="3422" y="19177"/>
                    <a:pt x="3104" y="18898"/>
                  </a:cubicBezTo>
                  <a:cubicBezTo>
                    <a:pt x="3004" y="18799"/>
                    <a:pt x="2905" y="18719"/>
                    <a:pt x="2825" y="18620"/>
                  </a:cubicBezTo>
                  <a:cubicBezTo>
                    <a:pt x="2388" y="18003"/>
                    <a:pt x="1890" y="17406"/>
                    <a:pt x="1453" y="16750"/>
                  </a:cubicBezTo>
                  <a:cubicBezTo>
                    <a:pt x="1035" y="16153"/>
                    <a:pt x="757" y="15497"/>
                    <a:pt x="538" y="14800"/>
                  </a:cubicBezTo>
                  <a:cubicBezTo>
                    <a:pt x="518" y="14661"/>
                    <a:pt x="498" y="14542"/>
                    <a:pt x="498" y="14422"/>
                  </a:cubicBezTo>
                  <a:cubicBezTo>
                    <a:pt x="438" y="13766"/>
                    <a:pt x="359" y="13129"/>
                    <a:pt x="319" y="12473"/>
                  </a:cubicBezTo>
                  <a:cubicBezTo>
                    <a:pt x="259" y="11677"/>
                    <a:pt x="259" y="10921"/>
                    <a:pt x="399" y="10145"/>
                  </a:cubicBezTo>
                  <a:cubicBezTo>
                    <a:pt x="418" y="9966"/>
                    <a:pt x="438" y="9767"/>
                    <a:pt x="438" y="9588"/>
                  </a:cubicBezTo>
                  <a:cubicBezTo>
                    <a:pt x="458" y="8793"/>
                    <a:pt x="697" y="8077"/>
                    <a:pt x="1095" y="7380"/>
                  </a:cubicBezTo>
                  <a:cubicBezTo>
                    <a:pt x="1493" y="6744"/>
                    <a:pt x="1950" y="6147"/>
                    <a:pt x="2487" y="5590"/>
                  </a:cubicBezTo>
                  <a:cubicBezTo>
                    <a:pt x="3024" y="4993"/>
                    <a:pt x="3601" y="4416"/>
                    <a:pt x="4198" y="3859"/>
                  </a:cubicBezTo>
                  <a:cubicBezTo>
                    <a:pt x="4576" y="3501"/>
                    <a:pt x="4974" y="3183"/>
                    <a:pt x="5372" y="2885"/>
                  </a:cubicBezTo>
                  <a:cubicBezTo>
                    <a:pt x="5590" y="2725"/>
                    <a:pt x="5829" y="2606"/>
                    <a:pt x="6088" y="2507"/>
                  </a:cubicBezTo>
                  <a:cubicBezTo>
                    <a:pt x="6525" y="2328"/>
                    <a:pt x="7003" y="2208"/>
                    <a:pt x="7480" y="2089"/>
                  </a:cubicBezTo>
                  <a:cubicBezTo>
                    <a:pt x="7799" y="1989"/>
                    <a:pt x="8117" y="1930"/>
                    <a:pt x="8415" y="1810"/>
                  </a:cubicBezTo>
                  <a:cubicBezTo>
                    <a:pt x="9018" y="1572"/>
                    <a:pt x="9608" y="1474"/>
                    <a:pt x="10226" y="1474"/>
                  </a:cubicBezTo>
                  <a:cubicBezTo>
                    <a:pt x="10383" y="1474"/>
                    <a:pt x="10542" y="1480"/>
                    <a:pt x="10703" y="1492"/>
                  </a:cubicBezTo>
                  <a:cubicBezTo>
                    <a:pt x="10769" y="1492"/>
                    <a:pt x="10853" y="1501"/>
                    <a:pt x="10931" y="1501"/>
                  </a:cubicBezTo>
                  <a:cubicBezTo>
                    <a:pt x="10970" y="1501"/>
                    <a:pt x="11008" y="1499"/>
                    <a:pt x="11041" y="1492"/>
                  </a:cubicBezTo>
                  <a:cubicBezTo>
                    <a:pt x="11201" y="1464"/>
                    <a:pt x="11361" y="1451"/>
                    <a:pt x="11520" y="1451"/>
                  </a:cubicBezTo>
                  <a:close/>
                  <a:moveTo>
                    <a:pt x="10802" y="0"/>
                  </a:moveTo>
                  <a:cubicBezTo>
                    <a:pt x="10743" y="418"/>
                    <a:pt x="10683" y="776"/>
                    <a:pt x="10643" y="1134"/>
                  </a:cubicBezTo>
                  <a:cubicBezTo>
                    <a:pt x="10385" y="1134"/>
                    <a:pt x="10146" y="1174"/>
                    <a:pt x="9907" y="1174"/>
                  </a:cubicBezTo>
                  <a:cubicBezTo>
                    <a:pt x="9489" y="1194"/>
                    <a:pt x="9092" y="1273"/>
                    <a:pt x="8694" y="1413"/>
                  </a:cubicBezTo>
                  <a:cubicBezTo>
                    <a:pt x="8455" y="1512"/>
                    <a:pt x="8216" y="1592"/>
                    <a:pt x="7978" y="1671"/>
                  </a:cubicBezTo>
                  <a:cubicBezTo>
                    <a:pt x="7281" y="1910"/>
                    <a:pt x="6565" y="2029"/>
                    <a:pt x="5869" y="2328"/>
                  </a:cubicBezTo>
                  <a:cubicBezTo>
                    <a:pt x="5511" y="2487"/>
                    <a:pt x="5193" y="2666"/>
                    <a:pt x="4894" y="2885"/>
                  </a:cubicBezTo>
                  <a:cubicBezTo>
                    <a:pt x="3900" y="3660"/>
                    <a:pt x="3183" y="4655"/>
                    <a:pt x="2249" y="5471"/>
                  </a:cubicBezTo>
                  <a:cubicBezTo>
                    <a:pt x="2089" y="5590"/>
                    <a:pt x="1990" y="5809"/>
                    <a:pt x="1831" y="5968"/>
                  </a:cubicBezTo>
                  <a:cubicBezTo>
                    <a:pt x="1393" y="6445"/>
                    <a:pt x="1035" y="6982"/>
                    <a:pt x="737" y="7559"/>
                  </a:cubicBezTo>
                  <a:cubicBezTo>
                    <a:pt x="339" y="8295"/>
                    <a:pt x="120" y="9091"/>
                    <a:pt x="120" y="9946"/>
                  </a:cubicBezTo>
                  <a:cubicBezTo>
                    <a:pt x="120" y="10145"/>
                    <a:pt x="100" y="10344"/>
                    <a:pt x="100" y="10543"/>
                  </a:cubicBezTo>
                  <a:cubicBezTo>
                    <a:pt x="60" y="10961"/>
                    <a:pt x="40" y="11419"/>
                    <a:pt x="21" y="11836"/>
                  </a:cubicBezTo>
                  <a:cubicBezTo>
                    <a:pt x="1" y="12513"/>
                    <a:pt x="140" y="13149"/>
                    <a:pt x="200" y="13826"/>
                  </a:cubicBezTo>
                  <a:cubicBezTo>
                    <a:pt x="219" y="14064"/>
                    <a:pt x="219" y="14343"/>
                    <a:pt x="259" y="14621"/>
                  </a:cubicBezTo>
                  <a:cubicBezTo>
                    <a:pt x="359" y="15099"/>
                    <a:pt x="498" y="15536"/>
                    <a:pt x="717" y="15954"/>
                  </a:cubicBezTo>
                  <a:cubicBezTo>
                    <a:pt x="1015" y="16591"/>
                    <a:pt x="1393" y="17187"/>
                    <a:pt x="1791" y="17725"/>
                  </a:cubicBezTo>
                  <a:cubicBezTo>
                    <a:pt x="2109" y="18202"/>
                    <a:pt x="2428" y="18679"/>
                    <a:pt x="2825" y="19037"/>
                  </a:cubicBezTo>
                  <a:cubicBezTo>
                    <a:pt x="3402" y="19614"/>
                    <a:pt x="4039" y="20132"/>
                    <a:pt x="4695" y="20609"/>
                  </a:cubicBezTo>
                  <a:cubicBezTo>
                    <a:pt x="5829" y="21425"/>
                    <a:pt x="7122" y="21982"/>
                    <a:pt x="8495" y="22260"/>
                  </a:cubicBezTo>
                  <a:cubicBezTo>
                    <a:pt x="9151" y="22379"/>
                    <a:pt x="9788" y="22459"/>
                    <a:pt x="10444" y="22558"/>
                  </a:cubicBezTo>
                  <a:cubicBezTo>
                    <a:pt x="10584" y="22578"/>
                    <a:pt x="10763" y="22598"/>
                    <a:pt x="10902" y="22618"/>
                  </a:cubicBezTo>
                  <a:cubicBezTo>
                    <a:pt x="10962" y="22976"/>
                    <a:pt x="11001" y="23275"/>
                    <a:pt x="11061" y="23573"/>
                  </a:cubicBezTo>
                  <a:cubicBezTo>
                    <a:pt x="11101" y="23871"/>
                    <a:pt x="10962" y="24190"/>
                    <a:pt x="11160" y="24468"/>
                  </a:cubicBezTo>
                  <a:cubicBezTo>
                    <a:pt x="11339" y="24448"/>
                    <a:pt x="11379" y="24309"/>
                    <a:pt x="11379" y="24210"/>
                  </a:cubicBezTo>
                  <a:cubicBezTo>
                    <a:pt x="11399" y="23991"/>
                    <a:pt x="11399" y="23792"/>
                    <a:pt x="11399" y="23573"/>
                  </a:cubicBezTo>
                  <a:cubicBezTo>
                    <a:pt x="11399" y="23354"/>
                    <a:pt x="11439" y="23096"/>
                    <a:pt x="11459" y="22877"/>
                  </a:cubicBezTo>
                  <a:cubicBezTo>
                    <a:pt x="11479" y="22698"/>
                    <a:pt x="11578" y="22618"/>
                    <a:pt x="11757" y="22598"/>
                  </a:cubicBezTo>
                  <a:lnTo>
                    <a:pt x="11976" y="22598"/>
                  </a:lnTo>
                  <a:cubicBezTo>
                    <a:pt x="12772" y="22578"/>
                    <a:pt x="13567" y="22499"/>
                    <a:pt x="14343" y="22260"/>
                  </a:cubicBezTo>
                  <a:cubicBezTo>
                    <a:pt x="14642" y="22161"/>
                    <a:pt x="14940" y="22061"/>
                    <a:pt x="15258" y="21962"/>
                  </a:cubicBezTo>
                  <a:cubicBezTo>
                    <a:pt x="15537" y="21882"/>
                    <a:pt x="15776" y="21723"/>
                    <a:pt x="16034" y="21584"/>
                  </a:cubicBezTo>
                  <a:cubicBezTo>
                    <a:pt x="16253" y="21425"/>
                    <a:pt x="16512" y="21305"/>
                    <a:pt x="16730" y="21166"/>
                  </a:cubicBezTo>
                  <a:cubicBezTo>
                    <a:pt x="17049" y="20967"/>
                    <a:pt x="17407" y="20788"/>
                    <a:pt x="17705" y="20569"/>
                  </a:cubicBezTo>
                  <a:cubicBezTo>
                    <a:pt x="18143" y="20271"/>
                    <a:pt x="18600" y="19972"/>
                    <a:pt x="18938" y="19594"/>
                  </a:cubicBezTo>
                  <a:cubicBezTo>
                    <a:pt x="19436" y="19057"/>
                    <a:pt x="19913" y="18520"/>
                    <a:pt x="20331" y="17923"/>
                  </a:cubicBezTo>
                  <a:cubicBezTo>
                    <a:pt x="20848" y="17187"/>
                    <a:pt x="21186" y="16352"/>
                    <a:pt x="21485" y="15536"/>
                  </a:cubicBezTo>
                  <a:cubicBezTo>
                    <a:pt x="21604" y="15158"/>
                    <a:pt x="21743" y="14800"/>
                    <a:pt x="21823" y="14402"/>
                  </a:cubicBezTo>
                  <a:cubicBezTo>
                    <a:pt x="22002" y="13547"/>
                    <a:pt x="22101" y="12672"/>
                    <a:pt x="22042" y="11816"/>
                  </a:cubicBezTo>
                  <a:cubicBezTo>
                    <a:pt x="22022" y="10981"/>
                    <a:pt x="21902" y="10185"/>
                    <a:pt x="21604" y="9429"/>
                  </a:cubicBezTo>
                  <a:cubicBezTo>
                    <a:pt x="21445" y="8992"/>
                    <a:pt x="21246" y="8594"/>
                    <a:pt x="21047" y="8176"/>
                  </a:cubicBezTo>
                  <a:cubicBezTo>
                    <a:pt x="20709" y="7380"/>
                    <a:pt x="20331" y="6605"/>
                    <a:pt x="19993" y="5809"/>
                  </a:cubicBezTo>
                  <a:cubicBezTo>
                    <a:pt x="19734" y="5252"/>
                    <a:pt x="19336" y="4774"/>
                    <a:pt x="18859" y="4377"/>
                  </a:cubicBezTo>
                  <a:cubicBezTo>
                    <a:pt x="18163" y="3800"/>
                    <a:pt x="17466" y="3223"/>
                    <a:pt x="16651" y="2825"/>
                  </a:cubicBezTo>
                  <a:cubicBezTo>
                    <a:pt x="15676" y="2387"/>
                    <a:pt x="14721" y="1970"/>
                    <a:pt x="13727" y="1572"/>
                  </a:cubicBezTo>
                  <a:cubicBezTo>
                    <a:pt x="13170" y="1333"/>
                    <a:pt x="12593" y="1214"/>
                    <a:pt x="12036" y="1174"/>
                  </a:cubicBezTo>
                  <a:cubicBezTo>
                    <a:pt x="11698" y="1134"/>
                    <a:pt x="11379" y="1094"/>
                    <a:pt x="11101" y="1074"/>
                  </a:cubicBezTo>
                  <a:cubicBezTo>
                    <a:pt x="10862" y="716"/>
                    <a:pt x="11160" y="299"/>
                    <a:pt x="1080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560620" y="3556294"/>
              <a:ext cx="28585" cy="112299"/>
            </a:xfrm>
            <a:custGeom>
              <a:avLst/>
              <a:gdLst/>
              <a:ahLst/>
              <a:cxnLst/>
              <a:rect l="l" t="t" r="r" b="b"/>
              <a:pathLst>
                <a:path w="493" h="1945" extrusionOk="0">
                  <a:moveTo>
                    <a:pt x="219" y="0"/>
                  </a:moveTo>
                  <a:cubicBezTo>
                    <a:pt x="179" y="0"/>
                    <a:pt x="120" y="40"/>
                    <a:pt x="100" y="80"/>
                  </a:cubicBezTo>
                  <a:cubicBezTo>
                    <a:pt x="80" y="159"/>
                    <a:pt x="80" y="239"/>
                    <a:pt x="80" y="298"/>
                  </a:cubicBezTo>
                  <a:cubicBezTo>
                    <a:pt x="120" y="756"/>
                    <a:pt x="160" y="1174"/>
                    <a:pt x="60" y="1591"/>
                  </a:cubicBezTo>
                  <a:cubicBezTo>
                    <a:pt x="0" y="1751"/>
                    <a:pt x="80" y="1850"/>
                    <a:pt x="259" y="1930"/>
                  </a:cubicBezTo>
                  <a:cubicBezTo>
                    <a:pt x="288" y="1939"/>
                    <a:pt x="317" y="1944"/>
                    <a:pt x="344" y="1944"/>
                  </a:cubicBezTo>
                  <a:cubicBezTo>
                    <a:pt x="428" y="1944"/>
                    <a:pt x="493" y="1896"/>
                    <a:pt x="478" y="1790"/>
                  </a:cubicBezTo>
                  <a:cubicBezTo>
                    <a:pt x="458" y="1273"/>
                    <a:pt x="418" y="736"/>
                    <a:pt x="398" y="179"/>
                  </a:cubicBezTo>
                  <a:cubicBezTo>
                    <a:pt x="398" y="159"/>
                    <a:pt x="378" y="100"/>
                    <a:pt x="358" y="80"/>
                  </a:cubicBezTo>
                  <a:cubicBezTo>
                    <a:pt x="319" y="60"/>
                    <a:pt x="279" y="0"/>
                    <a:pt x="21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" name="Google Shape;408;p2"/>
          <p:cNvGrpSpPr/>
          <p:nvPr/>
        </p:nvGrpSpPr>
        <p:grpSpPr>
          <a:xfrm>
            <a:off x="5649151" y="1668238"/>
            <a:ext cx="546107" cy="452675"/>
            <a:chOff x="4948722" y="1870584"/>
            <a:chExt cx="495830" cy="392096"/>
          </a:xfrm>
        </p:grpSpPr>
        <p:sp>
          <p:nvSpPr>
            <p:cNvPr id="409" name="Google Shape;409;p2"/>
            <p:cNvSpPr/>
            <p:nvPr/>
          </p:nvSpPr>
          <p:spPr>
            <a:xfrm>
              <a:off x="4967875" y="1881155"/>
              <a:ext cx="456731" cy="368640"/>
            </a:xfrm>
            <a:custGeom>
              <a:avLst/>
              <a:gdLst/>
              <a:ahLst/>
              <a:cxnLst/>
              <a:rect l="l" t="t" r="r" b="b"/>
              <a:pathLst>
                <a:path w="10922" h="8927" extrusionOk="0">
                  <a:moveTo>
                    <a:pt x="5928" y="2018"/>
                  </a:moveTo>
                  <a:cubicBezTo>
                    <a:pt x="6127" y="2495"/>
                    <a:pt x="6087" y="2853"/>
                    <a:pt x="6167" y="3350"/>
                  </a:cubicBezTo>
                  <a:cubicBezTo>
                    <a:pt x="6227" y="3609"/>
                    <a:pt x="6167" y="3907"/>
                    <a:pt x="6246" y="4166"/>
                  </a:cubicBezTo>
                  <a:cubicBezTo>
                    <a:pt x="6326" y="4365"/>
                    <a:pt x="6346" y="4365"/>
                    <a:pt x="6246" y="4544"/>
                  </a:cubicBezTo>
                  <a:cubicBezTo>
                    <a:pt x="6048" y="4504"/>
                    <a:pt x="5829" y="4484"/>
                    <a:pt x="5630" y="4464"/>
                  </a:cubicBezTo>
                  <a:cubicBezTo>
                    <a:pt x="5272" y="4445"/>
                    <a:pt x="5192" y="4405"/>
                    <a:pt x="4854" y="4385"/>
                  </a:cubicBezTo>
                  <a:cubicBezTo>
                    <a:pt x="4817" y="4382"/>
                    <a:pt x="4786" y="4381"/>
                    <a:pt x="4760" y="4381"/>
                  </a:cubicBezTo>
                  <a:cubicBezTo>
                    <a:pt x="4726" y="4381"/>
                    <a:pt x="4701" y="4383"/>
                    <a:pt x="4683" y="4383"/>
                  </a:cubicBezTo>
                  <a:cubicBezTo>
                    <a:pt x="4620" y="4383"/>
                    <a:pt x="4642" y="4365"/>
                    <a:pt x="4655" y="4206"/>
                  </a:cubicBezTo>
                  <a:cubicBezTo>
                    <a:pt x="4755" y="3510"/>
                    <a:pt x="4834" y="2953"/>
                    <a:pt x="4894" y="2256"/>
                  </a:cubicBezTo>
                  <a:cubicBezTo>
                    <a:pt x="4934" y="2097"/>
                    <a:pt x="4894" y="2077"/>
                    <a:pt x="5073" y="2077"/>
                  </a:cubicBezTo>
                  <a:cubicBezTo>
                    <a:pt x="5371" y="2057"/>
                    <a:pt x="5590" y="2018"/>
                    <a:pt x="5928" y="2018"/>
                  </a:cubicBezTo>
                  <a:close/>
                  <a:moveTo>
                    <a:pt x="5640" y="1"/>
                  </a:moveTo>
                  <a:cubicBezTo>
                    <a:pt x="4993" y="1"/>
                    <a:pt x="4360" y="45"/>
                    <a:pt x="3740" y="68"/>
                  </a:cubicBezTo>
                  <a:cubicBezTo>
                    <a:pt x="3501" y="68"/>
                    <a:pt x="3362" y="168"/>
                    <a:pt x="3282" y="386"/>
                  </a:cubicBezTo>
                  <a:cubicBezTo>
                    <a:pt x="3084" y="884"/>
                    <a:pt x="2845" y="1361"/>
                    <a:pt x="2646" y="1859"/>
                  </a:cubicBezTo>
                  <a:cubicBezTo>
                    <a:pt x="2447" y="2296"/>
                    <a:pt x="2288" y="2774"/>
                    <a:pt x="2109" y="3251"/>
                  </a:cubicBezTo>
                  <a:cubicBezTo>
                    <a:pt x="1870" y="3868"/>
                    <a:pt x="1611" y="4464"/>
                    <a:pt x="1373" y="5081"/>
                  </a:cubicBezTo>
                  <a:cubicBezTo>
                    <a:pt x="1253" y="5380"/>
                    <a:pt x="1074" y="5678"/>
                    <a:pt x="975" y="5976"/>
                  </a:cubicBezTo>
                  <a:cubicBezTo>
                    <a:pt x="677" y="6792"/>
                    <a:pt x="378" y="7588"/>
                    <a:pt x="80" y="8423"/>
                  </a:cubicBezTo>
                  <a:cubicBezTo>
                    <a:pt x="60" y="8483"/>
                    <a:pt x="20" y="8582"/>
                    <a:pt x="0" y="8682"/>
                  </a:cubicBezTo>
                  <a:cubicBezTo>
                    <a:pt x="80" y="8741"/>
                    <a:pt x="159" y="8781"/>
                    <a:pt x="219" y="8781"/>
                  </a:cubicBezTo>
                  <a:cubicBezTo>
                    <a:pt x="881" y="8781"/>
                    <a:pt x="1544" y="8926"/>
                    <a:pt x="2221" y="8926"/>
                  </a:cubicBezTo>
                  <a:cubicBezTo>
                    <a:pt x="2296" y="8926"/>
                    <a:pt x="2371" y="8924"/>
                    <a:pt x="2447" y="8920"/>
                  </a:cubicBezTo>
                  <a:cubicBezTo>
                    <a:pt x="2546" y="8682"/>
                    <a:pt x="2646" y="8523"/>
                    <a:pt x="2745" y="8324"/>
                  </a:cubicBezTo>
                  <a:cubicBezTo>
                    <a:pt x="3064" y="7667"/>
                    <a:pt x="3382" y="6991"/>
                    <a:pt x="3740" y="6354"/>
                  </a:cubicBezTo>
                  <a:cubicBezTo>
                    <a:pt x="3899" y="6036"/>
                    <a:pt x="4098" y="5698"/>
                    <a:pt x="4436" y="5479"/>
                  </a:cubicBezTo>
                  <a:cubicBezTo>
                    <a:pt x="4874" y="5459"/>
                    <a:pt x="5272" y="5399"/>
                    <a:pt x="5670" y="5399"/>
                  </a:cubicBezTo>
                  <a:cubicBezTo>
                    <a:pt x="6425" y="5399"/>
                    <a:pt x="6445" y="5399"/>
                    <a:pt x="6823" y="6036"/>
                  </a:cubicBezTo>
                  <a:cubicBezTo>
                    <a:pt x="7062" y="6454"/>
                    <a:pt x="7241" y="6871"/>
                    <a:pt x="7440" y="7329"/>
                  </a:cubicBezTo>
                  <a:cubicBezTo>
                    <a:pt x="7579" y="7667"/>
                    <a:pt x="7738" y="8025"/>
                    <a:pt x="7878" y="8383"/>
                  </a:cubicBezTo>
                  <a:cubicBezTo>
                    <a:pt x="8284" y="8416"/>
                    <a:pt x="8690" y="8448"/>
                    <a:pt x="9096" y="8448"/>
                  </a:cubicBezTo>
                  <a:cubicBezTo>
                    <a:pt x="9187" y="8448"/>
                    <a:pt x="9278" y="8447"/>
                    <a:pt x="9370" y="8443"/>
                  </a:cubicBezTo>
                  <a:cubicBezTo>
                    <a:pt x="9680" y="8443"/>
                    <a:pt x="10007" y="8482"/>
                    <a:pt x="10334" y="8482"/>
                  </a:cubicBezTo>
                  <a:cubicBezTo>
                    <a:pt x="10531" y="8482"/>
                    <a:pt x="10727" y="8468"/>
                    <a:pt x="10921" y="8423"/>
                  </a:cubicBezTo>
                  <a:cubicBezTo>
                    <a:pt x="10702" y="7966"/>
                    <a:pt x="10543" y="7548"/>
                    <a:pt x="10364" y="7150"/>
                  </a:cubicBezTo>
                  <a:cubicBezTo>
                    <a:pt x="10026" y="6354"/>
                    <a:pt x="9748" y="5539"/>
                    <a:pt x="9350" y="4783"/>
                  </a:cubicBezTo>
                  <a:cubicBezTo>
                    <a:pt x="8872" y="3947"/>
                    <a:pt x="8474" y="3052"/>
                    <a:pt x="8037" y="2177"/>
                  </a:cubicBezTo>
                  <a:cubicBezTo>
                    <a:pt x="7818" y="1699"/>
                    <a:pt x="7619" y="1222"/>
                    <a:pt x="7380" y="784"/>
                  </a:cubicBezTo>
                  <a:cubicBezTo>
                    <a:pt x="7261" y="526"/>
                    <a:pt x="7142" y="307"/>
                    <a:pt x="7022" y="88"/>
                  </a:cubicBezTo>
                  <a:cubicBezTo>
                    <a:pt x="6555" y="22"/>
                    <a:pt x="6094" y="1"/>
                    <a:pt x="5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4948722" y="1870584"/>
              <a:ext cx="495830" cy="392096"/>
            </a:xfrm>
            <a:custGeom>
              <a:avLst/>
              <a:gdLst/>
              <a:ahLst/>
              <a:cxnLst/>
              <a:rect l="l" t="t" r="r" b="b"/>
              <a:pathLst>
                <a:path w="11857" h="9495" extrusionOk="0">
                  <a:moveTo>
                    <a:pt x="6077" y="335"/>
                  </a:moveTo>
                  <a:cubicBezTo>
                    <a:pt x="6534" y="335"/>
                    <a:pt x="6993" y="356"/>
                    <a:pt x="7460" y="424"/>
                  </a:cubicBezTo>
                  <a:cubicBezTo>
                    <a:pt x="7560" y="642"/>
                    <a:pt x="7719" y="861"/>
                    <a:pt x="7838" y="1080"/>
                  </a:cubicBezTo>
                  <a:cubicBezTo>
                    <a:pt x="8057" y="1538"/>
                    <a:pt x="8256" y="2015"/>
                    <a:pt x="8495" y="2453"/>
                  </a:cubicBezTo>
                  <a:cubicBezTo>
                    <a:pt x="8913" y="3328"/>
                    <a:pt x="9330" y="4163"/>
                    <a:pt x="9788" y="5019"/>
                  </a:cubicBezTo>
                  <a:cubicBezTo>
                    <a:pt x="10186" y="5755"/>
                    <a:pt x="10444" y="6590"/>
                    <a:pt x="10802" y="7346"/>
                  </a:cubicBezTo>
                  <a:cubicBezTo>
                    <a:pt x="10981" y="7744"/>
                    <a:pt x="11121" y="8142"/>
                    <a:pt x="11280" y="8600"/>
                  </a:cubicBezTo>
                  <a:cubicBezTo>
                    <a:pt x="11094" y="8633"/>
                    <a:pt x="10915" y="8644"/>
                    <a:pt x="10740" y="8644"/>
                  </a:cubicBezTo>
                  <a:cubicBezTo>
                    <a:pt x="10391" y="8644"/>
                    <a:pt x="10060" y="8600"/>
                    <a:pt x="9728" y="8600"/>
                  </a:cubicBezTo>
                  <a:cubicBezTo>
                    <a:pt x="9231" y="8600"/>
                    <a:pt x="8773" y="8580"/>
                    <a:pt x="8276" y="8540"/>
                  </a:cubicBezTo>
                  <a:cubicBezTo>
                    <a:pt x="8117" y="8202"/>
                    <a:pt x="7997" y="7824"/>
                    <a:pt x="7838" y="7505"/>
                  </a:cubicBezTo>
                  <a:cubicBezTo>
                    <a:pt x="7639" y="7088"/>
                    <a:pt x="7440" y="6650"/>
                    <a:pt x="7222" y="6232"/>
                  </a:cubicBezTo>
                  <a:cubicBezTo>
                    <a:pt x="6844" y="5616"/>
                    <a:pt x="6844" y="5616"/>
                    <a:pt x="6108" y="5616"/>
                  </a:cubicBezTo>
                  <a:cubicBezTo>
                    <a:pt x="5710" y="5616"/>
                    <a:pt x="5312" y="5655"/>
                    <a:pt x="4894" y="5695"/>
                  </a:cubicBezTo>
                  <a:cubicBezTo>
                    <a:pt x="4556" y="5934"/>
                    <a:pt x="4397" y="6232"/>
                    <a:pt x="4218" y="6551"/>
                  </a:cubicBezTo>
                  <a:cubicBezTo>
                    <a:pt x="3860" y="7207"/>
                    <a:pt x="3561" y="7844"/>
                    <a:pt x="3243" y="8500"/>
                  </a:cubicBezTo>
                  <a:cubicBezTo>
                    <a:pt x="3144" y="8699"/>
                    <a:pt x="3044" y="8878"/>
                    <a:pt x="2945" y="9097"/>
                  </a:cubicBezTo>
                  <a:cubicBezTo>
                    <a:pt x="2861" y="9101"/>
                    <a:pt x="2777" y="9103"/>
                    <a:pt x="2694" y="9103"/>
                  </a:cubicBezTo>
                  <a:cubicBezTo>
                    <a:pt x="2030" y="9103"/>
                    <a:pt x="1393" y="8978"/>
                    <a:pt x="757" y="8978"/>
                  </a:cubicBezTo>
                  <a:cubicBezTo>
                    <a:pt x="677" y="8978"/>
                    <a:pt x="637" y="8918"/>
                    <a:pt x="558" y="8878"/>
                  </a:cubicBezTo>
                  <a:cubicBezTo>
                    <a:pt x="578" y="8759"/>
                    <a:pt x="597" y="8699"/>
                    <a:pt x="637" y="8600"/>
                  </a:cubicBezTo>
                  <a:cubicBezTo>
                    <a:pt x="936" y="7804"/>
                    <a:pt x="1194" y="7008"/>
                    <a:pt x="1493" y="6212"/>
                  </a:cubicBezTo>
                  <a:cubicBezTo>
                    <a:pt x="1632" y="5914"/>
                    <a:pt x="1771" y="5616"/>
                    <a:pt x="1890" y="5317"/>
                  </a:cubicBezTo>
                  <a:lnTo>
                    <a:pt x="2646" y="3527"/>
                  </a:lnTo>
                  <a:cubicBezTo>
                    <a:pt x="2825" y="3069"/>
                    <a:pt x="2965" y="2612"/>
                    <a:pt x="3164" y="2154"/>
                  </a:cubicBezTo>
                  <a:cubicBezTo>
                    <a:pt x="3362" y="1677"/>
                    <a:pt x="3581" y="1180"/>
                    <a:pt x="3780" y="722"/>
                  </a:cubicBezTo>
                  <a:cubicBezTo>
                    <a:pt x="3880" y="523"/>
                    <a:pt x="4019" y="384"/>
                    <a:pt x="4238" y="384"/>
                  </a:cubicBezTo>
                  <a:cubicBezTo>
                    <a:pt x="4854" y="372"/>
                    <a:pt x="5463" y="335"/>
                    <a:pt x="6077" y="335"/>
                  </a:cubicBezTo>
                  <a:close/>
                  <a:moveTo>
                    <a:pt x="5934" y="1"/>
                  </a:moveTo>
                  <a:cubicBezTo>
                    <a:pt x="5724" y="1"/>
                    <a:pt x="5508" y="38"/>
                    <a:pt x="5272" y="66"/>
                  </a:cubicBezTo>
                  <a:cubicBezTo>
                    <a:pt x="5053" y="85"/>
                    <a:pt x="4815" y="125"/>
                    <a:pt x="4576" y="125"/>
                  </a:cubicBezTo>
                  <a:cubicBezTo>
                    <a:pt x="4258" y="125"/>
                    <a:pt x="3939" y="125"/>
                    <a:pt x="3621" y="185"/>
                  </a:cubicBezTo>
                  <a:cubicBezTo>
                    <a:pt x="3382" y="881"/>
                    <a:pt x="3124" y="1558"/>
                    <a:pt x="2825" y="2214"/>
                  </a:cubicBezTo>
                  <a:cubicBezTo>
                    <a:pt x="2666" y="2512"/>
                    <a:pt x="2547" y="2831"/>
                    <a:pt x="2428" y="3149"/>
                  </a:cubicBezTo>
                  <a:cubicBezTo>
                    <a:pt x="2129" y="4004"/>
                    <a:pt x="1831" y="4840"/>
                    <a:pt x="1373" y="5636"/>
                  </a:cubicBezTo>
                  <a:cubicBezTo>
                    <a:pt x="1333" y="5735"/>
                    <a:pt x="1274" y="5834"/>
                    <a:pt x="1254" y="5934"/>
                  </a:cubicBezTo>
                  <a:cubicBezTo>
                    <a:pt x="876" y="6929"/>
                    <a:pt x="558" y="7943"/>
                    <a:pt x="100" y="8918"/>
                  </a:cubicBezTo>
                  <a:cubicBezTo>
                    <a:pt x="1" y="9117"/>
                    <a:pt x="100" y="9296"/>
                    <a:pt x="299" y="9316"/>
                  </a:cubicBezTo>
                  <a:cubicBezTo>
                    <a:pt x="418" y="9336"/>
                    <a:pt x="478" y="9336"/>
                    <a:pt x="578" y="9336"/>
                  </a:cubicBezTo>
                  <a:cubicBezTo>
                    <a:pt x="1393" y="9395"/>
                    <a:pt x="2189" y="9435"/>
                    <a:pt x="3084" y="9495"/>
                  </a:cubicBezTo>
                  <a:cubicBezTo>
                    <a:pt x="3263" y="9057"/>
                    <a:pt x="3462" y="8659"/>
                    <a:pt x="3641" y="8241"/>
                  </a:cubicBezTo>
                  <a:cubicBezTo>
                    <a:pt x="3939" y="7565"/>
                    <a:pt x="4278" y="6948"/>
                    <a:pt x="4715" y="6372"/>
                  </a:cubicBezTo>
                  <a:cubicBezTo>
                    <a:pt x="4835" y="6212"/>
                    <a:pt x="4974" y="6073"/>
                    <a:pt x="5213" y="6073"/>
                  </a:cubicBezTo>
                  <a:cubicBezTo>
                    <a:pt x="5610" y="6053"/>
                    <a:pt x="6008" y="6053"/>
                    <a:pt x="6406" y="6033"/>
                  </a:cubicBezTo>
                  <a:cubicBezTo>
                    <a:pt x="6545" y="6033"/>
                    <a:pt x="6665" y="6113"/>
                    <a:pt x="6764" y="6232"/>
                  </a:cubicBezTo>
                  <a:cubicBezTo>
                    <a:pt x="6844" y="6352"/>
                    <a:pt x="6943" y="6451"/>
                    <a:pt x="7023" y="6570"/>
                  </a:cubicBezTo>
                  <a:cubicBezTo>
                    <a:pt x="7361" y="7247"/>
                    <a:pt x="7719" y="7923"/>
                    <a:pt x="7818" y="8699"/>
                  </a:cubicBezTo>
                  <a:cubicBezTo>
                    <a:pt x="7838" y="8858"/>
                    <a:pt x="7938" y="8938"/>
                    <a:pt x="8117" y="8958"/>
                  </a:cubicBezTo>
                  <a:cubicBezTo>
                    <a:pt x="8196" y="8997"/>
                    <a:pt x="8296" y="8997"/>
                    <a:pt x="8395" y="8997"/>
                  </a:cubicBezTo>
                  <a:cubicBezTo>
                    <a:pt x="9410" y="9017"/>
                    <a:pt x="10404" y="9017"/>
                    <a:pt x="11419" y="9037"/>
                  </a:cubicBezTo>
                  <a:cubicBezTo>
                    <a:pt x="11459" y="9037"/>
                    <a:pt x="11499" y="9046"/>
                    <a:pt x="11532" y="9046"/>
                  </a:cubicBezTo>
                  <a:cubicBezTo>
                    <a:pt x="11549" y="9046"/>
                    <a:pt x="11565" y="9044"/>
                    <a:pt x="11578" y="9037"/>
                  </a:cubicBezTo>
                  <a:cubicBezTo>
                    <a:pt x="11638" y="8997"/>
                    <a:pt x="11737" y="8938"/>
                    <a:pt x="11777" y="8898"/>
                  </a:cubicBezTo>
                  <a:cubicBezTo>
                    <a:pt x="11817" y="8739"/>
                    <a:pt x="11857" y="8619"/>
                    <a:pt x="11698" y="8580"/>
                  </a:cubicBezTo>
                  <a:cubicBezTo>
                    <a:pt x="11518" y="8500"/>
                    <a:pt x="11459" y="8381"/>
                    <a:pt x="11379" y="8222"/>
                  </a:cubicBezTo>
                  <a:cubicBezTo>
                    <a:pt x="11260" y="7943"/>
                    <a:pt x="11121" y="7645"/>
                    <a:pt x="11021" y="7386"/>
                  </a:cubicBezTo>
                  <a:cubicBezTo>
                    <a:pt x="10683" y="6590"/>
                    <a:pt x="10385" y="5755"/>
                    <a:pt x="10007" y="4999"/>
                  </a:cubicBezTo>
                  <a:cubicBezTo>
                    <a:pt x="9569" y="4024"/>
                    <a:pt x="9072" y="3069"/>
                    <a:pt x="8594" y="2134"/>
                  </a:cubicBezTo>
                  <a:cubicBezTo>
                    <a:pt x="8316" y="1558"/>
                    <a:pt x="8037" y="981"/>
                    <a:pt x="7799" y="424"/>
                  </a:cubicBezTo>
                  <a:cubicBezTo>
                    <a:pt x="7664" y="120"/>
                    <a:pt x="7528" y="16"/>
                    <a:pt x="7235" y="16"/>
                  </a:cubicBezTo>
                  <a:cubicBezTo>
                    <a:pt x="7183" y="16"/>
                    <a:pt x="7126" y="20"/>
                    <a:pt x="7063" y="26"/>
                  </a:cubicBezTo>
                  <a:cubicBezTo>
                    <a:pt x="6890" y="37"/>
                    <a:pt x="6731" y="49"/>
                    <a:pt x="6570" y="49"/>
                  </a:cubicBezTo>
                  <a:cubicBezTo>
                    <a:pt x="6452" y="49"/>
                    <a:pt x="6333" y="43"/>
                    <a:pt x="6207" y="26"/>
                  </a:cubicBezTo>
                  <a:cubicBezTo>
                    <a:pt x="6116" y="8"/>
                    <a:pt x="6026" y="1"/>
                    <a:pt x="593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5157521" y="1960356"/>
              <a:ext cx="81586" cy="115048"/>
            </a:xfrm>
            <a:custGeom>
              <a:avLst/>
              <a:gdLst/>
              <a:ahLst/>
              <a:cxnLst/>
              <a:rect l="l" t="t" r="r" b="b"/>
              <a:pathLst>
                <a:path w="1951" h="2786" extrusionOk="0">
                  <a:moveTo>
                    <a:pt x="1214" y="338"/>
                  </a:moveTo>
                  <a:cubicBezTo>
                    <a:pt x="1552" y="955"/>
                    <a:pt x="1433" y="1631"/>
                    <a:pt x="1552" y="2268"/>
                  </a:cubicBezTo>
                  <a:cubicBezTo>
                    <a:pt x="1395" y="2297"/>
                    <a:pt x="1245" y="2307"/>
                    <a:pt x="1100" y="2307"/>
                  </a:cubicBezTo>
                  <a:cubicBezTo>
                    <a:pt x="840" y="2307"/>
                    <a:pt x="594" y="2274"/>
                    <a:pt x="339" y="2248"/>
                  </a:cubicBezTo>
                  <a:cubicBezTo>
                    <a:pt x="339" y="1671"/>
                    <a:pt x="418" y="1154"/>
                    <a:pt x="518" y="637"/>
                  </a:cubicBezTo>
                  <a:cubicBezTo>
                    <a:pt x="538" y="478"/>
                    <a:pt x="637" y="378"/>
                    <a:pt x="816" y="358"/>
                  </a:cubicBezTo>
                  <a:cubicBezTo>
                    <a:pt x="936" y="358"/>
                    <a:pt x="1055" y="358"/>
                    <a:pt x="1214" y="338"/>
                  </a:cubicBezTo>
                  <a:close/>
                  <a:moveTo>
                    <a:pt x="1433" y="0"/>
                  </a:moveTo>
                  <a:cubicBezTo>
                    <a:pt x="1115" y="0"/>
                    <a:pt x="836" y="20"/>
                    <a:pt x="538" y="20"/>
                  </a:cubicBezTo>
                  <a:cubicBezTo>
                    <a:pt x="399" y="20"/>
                    <a:pt x="319" y="100"/>
                    <a:pt x="299" y="259"/>
                  </a:cubicBezTo>
                  <a:cubicBezTo>
                    <a:pt x="200" y="955"/>
                    <a:pt x="120" y="1651"/>
                    <a:pt x="21" y="2348"/>
                  </a:cubicBezTo>
                  <a:cubicBezTo>
                    <a:pt x="1" y="2566"/>
                    <a:pt x="40" y="2606"/>
                    <a:pt x="299" y="2646"/>
                  </a:cubicBezTo>
                  <a:cubicBezTo>
                    <a:pt x="637" y="2666"/>
                    <a:pt x="956" y="2725"/>
                    <a:pt x="1314" y="2745"/>
                  </a:cubicBezTo>
                  <a:cubicBezTo>
                    <a:pt x="1493" y="2765"/>
                    <a:pt x="1652" y="2765"/>
                    <a:pt x="1851" y="2785"/>
                  </a:cubicBezTo>
                  <a:cubicBezTo>
                    <a:pt x="1930" y="2626"/>
                    <a:pt x="1950" y="2447"/>
                    <a:pt x="1910" y="2268"/>
                  </a:cubicBezTo>
                  <a:cubicBezTo>
                    <a:pt x="1831" y="2029"/>
                    <a:pt x="1811" y="1751"/>
                    <a:pt x="1791" y="1472"/>
                  </a:cubicBezTo>
                  <a:cubicBezTo>
                    <a:pt x="1711" y="975"/>
                    <a:pt x="1632" y="478"/>
                    <a:pt x="143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2" name="Google Shape;412;p2"/>
          <p:cNvGrpSpPr/>
          <p:nvPr/>
        </p:nvGrpSpPr>
        <p:grpSpPr>
          <a:xfrm>
            <a:off x="1215874" y="1685890"/>
            <a:ext cx="476698" cy="497891"/>
            <a:chOff x="928579" y="973386"/>
            <a:chExt cx="353686" cy="352414"/>
          </a:xfrm>
        </p:grpSpPr>
        <p:sp>
          <p:nvSpPr>
            <p:cNvPr id="413" name="Google Shape;413;p2"/>
            <p:cNvSpPr/>
            <p:nvPr/>
          </p:nvSpPr>
          <p:spPr>
            <a:xfrm>
              <a:off x="946244" y="983749"/>
              <a:ext cx="323732" cy="333736"/>
            </a:xfrm>
            <a:custGeom>
              <a:avLst/>
              <a:gdLst/>
              <a:ahLst/>
              <a:cxnLst/>
              <a:rect l="l" t="t" r="r" b="b"/>
              <a:pathLst>
                <a:path w="8376" h="8416" extrusionOk="0">
                  <a:moveTo>
                    <a:pt x="7062" y="1"/>
                  </a:moveTo>
                  <a:cubicBezTo>
                    <a:pt x="5670" y="40"/>
                    <a:pt x="4278" y="80"/>
                    <a:pt x="2885" y="140"/>
                  </a:cubicBezTo>
                  <a:cubicBezTo>
                    <a:pt x="2189" y="160"/>
                    <a:pt x="1473" y="180"/>
                    <a:pt x="776" y="239"/>
                  </a:cubicBezTo>
                  <a:cubicBezTo>
                    <a:pt x="577" y="239"/>
                    <a:pt x="379" y="279"/>
                    <a:pt x="180" y="339"/>
                  </a:cubicBezTo>
                  <a:cubicBezTo>
                    <a:pt x="40" y="359"/>
                    <a:pt x="1" y="458"/>
                    <a:pt x="1" y="578"/>
                  </a:cubicBezTo>
                  <a:cubicBezTo>
                    <a:pt x="20" y="677"/>
                    <a:pt x="20" y="796"/>
                    <a:pt x="40" y="896"/>
                  </a:cubicBezTo>
                  <a:cubicBezTo>
                    <a:pt x="140" y="1373"/>
                    <a:pt x="200" y="1851"/>
                    <a:pt x="219" y="2348"/>
                  </a:cubicBezTo>
                  <a:cubicBezTo>
                    <a:pt x="219" y="2527"/>
                    <a:pt x="219" y="2686"/>
                    <a:pt x="379" y="2865"/>
                  </a:cubicBezTo>
                  <a:cubicBezTo>
                    <a:pt x="517" y="2908"/>
                    <a:pt x="679" y="2928"/>
                    <a:pt x="845" y="2928"/>
                  </a:cubicBezTo>
                  <a:cubicBezTo>
                    <a:pt x="988" y="2928"/>
                    <a:pt x="1135" y="2913"/>
                    <a:pt x="1274" y="2885"/>
                  </a:cubicBezTo>
                  <a:cubicBezTo>
                    <a:pt x="1612" y="2845"/>
                    <a:pt x="1990" y="2786"/>
                    <a:pt x="2328" y="2746"/>
                  </a:cubicBezTo>
                  <a:cubicBezTo>
                    <a:pt x="2490" y="2711"/>
                    <a:pt x="2652" y="2690"/>
                    <a:pt x="2821" y="2690"/>
                  </a:cubicBezTo>
                  <a:cubicBezTo>
                    <a:pt x="2944" y="2690"/>
                    <a:pt x="3070" y="2701"/>
                    <a:pt x="3203" y="2726"/>
                  </a:cubicBezTo>
                  <a:cubicBezTo>
                    <a:pt x="3382" y="3382"/>
                    <a:pt x="3522" y="4039"/>
                    <a:pt x="3522" y="4715"/>
                  </a:cubicBezTo>
                  <a:cubicBezTo>
                    <a:pt x="3522" y="4974"/>
                    <a:pt x="3522" y="5232"/>
                    <a:pt x="3541" y="5471"/>
                  </a:cubicBezTo>
                  <a:cubicBezTo>
                    <a:pt x="3621" y="6227"/>
                    <a:pt x="3701" y="7003"/>
                    <a:pt x="3800" y="7739"/>
                  </a:cubicBezTo>
                  <a:cubicBezTo>
                    <a:pt x="3800" y="7838"/>
                    <a:pt x="3820" y="7958"/>
                    <a:pt x="3860" y="8057"/>
                  </a:cubicBezTo>
                  <a:cubicBezTo>
                    <a:pt x="3919" y="8356"/>
                    <a:pt x="4039" y="8415"/>
                    <a:pt x="4278" y="8415"/>
                  </a:cubicBezTo>
                  <a:lnTo>
                    <a:pt x="5968" y="8415"/>
                  </a:lnTo>
                  <a:cubicBezTo>
                    <a:pt x="5988" y="8415"/>
                    <a:pt x="6028" y="8395"/>
                    <a:pt x="6088" y="8356"/>
                  </a:cubicBezTo>
                  <a:cubicBezTo>
                    <a:pt x="6108" y="8296"/>
                    <a:pt x="6187" y="8196"/>
                    <a:pt x="6187" y="8097"/>
                  </a:cubicBezTo>
                  <a:cubicBezTo>
                    <a:pt x="6207" y="7639"/>
                    <a:pt x="6287" y="7202"/>
                    <a:pt x="6247" y="6744"/>
                  </a:cubicBezTo>
                  <a:cubicBezTo>
                    <a:pt x="6207" y="6426"/>
                    <a:pt x="6247" y="6068"/>
                    <a:pt x="6207" y="5730"/>
                  </a:cubicBezTo>
                  <a:cubicBezTo>
                    <a:pt x="6167" y="5014"/>
                    <a:pt x="6108" y="4278"/>
                    <a:pt x="6088" y="3561"/>
                  </a:cubicBezTo>
                  <a:cubicBezTo>
                    <a:pt x="6068" y="3223"/>
                    <a:pt x="5988" y="2865"/>
                    <a:pt x="6088" y="2487"/>
                  </a:cubicBezTo>
                  <a:cubicBezTo>
                    <a:pt x="6207" y="2447"/>
                    <a:pt x="6307" y="2388"/>
                    <a:pt x="6406" y="2388"/>
                  </a:cubicBezTo>
                  <a:cubicBezTo>
                    <a:pt x="6764" y="2388"/>
                    <a:pt x="7142" y="2388"/>
                    <a:pt x="7480" y="2447"/>
                  </a:cubicBezTo>
                  <a:cubicBezTo>
                    <a:pt x="7579" y="2454"/>
                    <a:pt x="7677" y="2462"/>
                    <a:pt x="7777" y="2462"/>
                  </a:cubicBezTo>
                  <a:cubicBezTo>
                    <a:pt x="7958" y="2462"/>
                    <a:pt x="8143" y="2438"/>
                    <a:pt x="8336" y="2348"/>
                  </a:cubicBezTo>
                  <a:cubicBezTo>
                    <a:pt x="8336" y="2249"/>
                    <a:pt x="8356" y="2169"/>
                    <a:pt x="8375" y="2030"/>
                  </a:cubicBezTo>
                  <a:cubicBezTo>
                    <a:pt x="8276" y="1493"/>
                    <a:pt x="8256" y="955"/>
                    <a:pt x="8256" y="398"/>
                  </a:cubicBezTo>
                  <a:lnTo>
                    <a:pt x="8256" y="299"/>
                  </a:lnTo>
                  <a:cubicBezTo>
                    <a:pt x="8236" y="140"/>
                    <a:pt x="8157" y="60"/>
                    <a:pt x="7978" y="40"/>
                  </a:cubicBezTo>
                  <a:cubicBezTo>
                    <a:pt x="7679" y="1"/>
                    <a:pt x="7361" y="1"/>
                    <a:pt x="70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928579" y="973386"/>
              <a:ext cx="353686" cy="352414"/>
            </a:xfrm>
            <a:custGeom>
              <a:avLst/>
              <a:gdLst/>
              <a:ahLst/>
              <a:cxnLst/>
              <a:rect l="l" t="t" r="r" b="b"/>
              <a:pathLst>
                <a:path w="9151" h="9156" extrusionOk="0">
                  <a:moveTo>
                    <a:pt x="7519" y="324"/>
                  </a:moveTo>
                  <a:cubicBezTo>
                    <a:pt x="7818" y="324"/>
                    <a:pt x="8136" y="324"/>
                    <a:pt x="8435" y="363"/>
                  </a:cubicBezTo>
                  <a:cubicBezTo>
                    <a:pt x="8614" y="383"/>
                    <a:pt x="8693" y="463"/>
                    <a:pt x="8713" y="622"/>
                  </a:cubicBezTo>
                  <a:lnTo>
                    <a:pt x="8713" y="721"/>
                  </a:lnTo>
                  <a:cubicBezTo>
                    <a:pt x="8713" y="1278"/>
                    <a:pt x="8733" y="1816"/>
                    <a:pt x="8832" y="2353"/>
                  </a:cubicBezTo>
                  <a:cubicBezTo>
                    <a:pt x="8813" y="2492"/>
                    <a:pt x="8793" y="2572"/>
                    <a:pt x="8793" y="2671"/>
                  </a:cubicBezTo>
                  <a:cubicBezTo>
                    <a:pt x="8600" y="2761"/>
                    <a:pt x="8415" y="2785"/>
                    <a:pt x="8234" y="2785"/>
                  </a:cubicBezTo>
                  <a:cubicBezTo>
                    <a:pt x="8134" y="2785"/>
                    <a:pt x="8036" y="2777"/>
                    <a:pt x="7937" y="2770"/>
                  </a:cubicBezTo>
                  <a:cubicBezTo>
                    <a:pt x="7599" y="2711"/>
                    <a:pt x="7221" y="2711"/>
                    <a:pt x="6863" y="2711"/>
                  </a:cubicBezTo>
                  <a:cubicBezTo>
                    <a:pt x="6764" y="2711"/>
                    <a:pt x="6664" y="2770"/>
                    <a:pt x="6545" y="2810"/>
                  </a:cubicBezTo>
                  <a:cubicBezTo>
                    <a:pt x="6445" y="3188"/>
                    <a:pt x="6525" y="3546"/>
                    <a:pt x="6545" y="3884"/>
                  </a:cubicBezTo>
                  <a:cubicBezTo>
                    <a:pt x="6565" y="4601"/>
                    <a:pt x="6624" y="5337"/>
                    <a:pt x="6664" y="6053"/>
                  </a:cubicBezTo>
                  <a:cubicBezTo>
                    <a:pt x="6704" y="6391"/>
                    <a:pt x="6664" y="6749"/>
                    <a:pt x="6704" y="7067"/>
                  </a:cubicBezTo>
                  <a:cubicBezTo>
                    <a:pt x="6744" y="7525"/>
                    <a:pt x="6664" y="7962"/>
                    <a:pt x="6644" y="8420"/>
                  </a:cubicBezTo>
                  <a:cubicBezTo>
                    <a:pt x="6644" y="8519"/>
                    <a:pt x="6565" y="8619"/>
                    <a:pt x="6545" y="8679"/>
                  </a:cubicBezTo>
                  <a:cubicBezTo>
                    <a:pt x="6485" y="8718"/>
                    <a:pt x="6445" y="8738"/>
                    <a:pt x="6425" y="8738"/>
                  </a:cubicBezTo>
                  <a:lnTo>
                    <a:pt x="4735" y="8738"/>
                  </a:lnTo>
                  <a:cubicBezTo>
                    <a:pt x="4496" y="8738"/>
                    <a:pt x="4376" y="8679"/>
                    <a:pt x="4317" y="8380"/>
                  </a:cubicBezTo>
                  <a:cubicBezTo>
                    <a:pt x="4277" y="8281"/>
                    <a:pt x="4257" y="8161"/>
                    <a:pt x="4257" y="8062"/>
                  </a:cubicBezTo>
                  <a:cubicBezTo>
                    <a:pt x="4158" y="7326"/>
                    <a:pt x="4078" y="6550"/>
                    <a:pt x="3998" y="5794"/>
                  </a:cubicBezTo>
                  <a:cubicBezTo>
                    <a:pt x="3979" y="5555"/>
                    <a:pt x="3979" y="5297"/>
                    <a:pt x="3979" y="5038"/>
                  </a:cubicBezTo>
                  <a:cubicBezTo>
                    <a:pt x="3979" y="4362"/>
                    <a:pt x="3839" y="3705"/>
                    <a:pt x="3660" y="3049"/>
                  </a:cubicBezTo>
                  <a:cubicBezTo>
                    <a:pt x="3527" y="3024"/>
                    <a:pt x="3401" y="3013"/>
                    <a:pt x="3278" y="3013"/>
                  </a:cubicBezTo>
                  <a:cubicBezTo>
                    <a:pt x="3109" y="3013"/>
                    <a:pt x="2947" y="3034"/>
                    <a:pt x="2785" y="3069"/>
                  </a:cubicBezTo>
                  <a:cubicBezTo>
                    <a:pt x="2447" y="3109"/>
                    <a:pt x="2069" y="3168"/>
                    <a:pt x="1731" y="3208"/>
                  </a:cubicBezTo>
                  <a:cubicBezTo>
                    <a:pt x="1592" y="3236"/>
                    <a:pt x="1445" y="3251"/>
                    <a:pt x="1302" y="3251"/>
                  </a:cubicBezTo>
                  <a:cubicBezTo>
                    <a:pt x="1136" y="3251"/>
                    <a:pt x="974" y="3231"/>
                    <a:pt x="836" y="3188"/>
                  </a:cubicBezTo>
                  <a:cubicBezTo>
                    <a:pt x="676" y="3009"/>
                    <a:pt x="676" y="2850"/>
                    <a:pt x="676" y="2671"/>
                  </a:cubicBezTo>
                  <a:cubicBezTo>
                    <a:pt x="657" y="2174"/>
                    <a:pt x="597" y="1696"/>
                    <a:pt x="497" y="1219"/>
                  </a:cubicBezTo>
                  <a:cubicBezTo>
                    <a:pt x="477" y="1119"/>
                    <a:pt x="477" y="1000"/>
                    <a:pt x="458" y="901"/>
                  </a:cubicBezTo>
                  <a:cubicBezTo>
                    <a:pt x="458" y="781"/>
                    <a:pt x="497" y="682"/>
                    <a:pt x="637" y="662"/>
                  </a:cubicBezTo>
                  <a:cubicBezTo>
                    <a:pt x="836" y="602"/>
                    <a:pt x="1034" y="562"/>
                    <a:pt x="1233" y="562"/>
                  </a:cubicBezTo>
                  <a:cubicBezTo>
                    <a:pt x="1930" y="503"/>
                    <a:pt x="2646" y="483"/>
                    <a:pt x="3342" y="463"/>
                  </a:cubicBezTo>
                  <a:cubicBezTo>
                    <a:pt x="4735" y="403"/>
                    <a:pt x="6127" y="363"/>
                    <a:pt x="7519" y="324"/>
                  </a:cubicBezTo>
                  <a:close/>
                  <a:moveTo>
                    <a:pt x="8068" y="1"/>
                  </a:moveTo>
                  <a:cubicBezTo>
                    <a:pt x="7928" y="1"/>
                    <a:pt x="7791" y="5"/>
                    <a:pt x="7659" y="5"/>
                  </a:cubicBezTo>
                  <a:cubicBezTo>
                    <a:pt x="6664" y="25"/>
                    <a:pt x="5669" y="85"/>
                    <a:pt x="4675" y="105"/>
                  </a:cubicBezTo>
                  <a:cubicBezTo>
                    <a:pt x="3919" y="125"/>
                    <a:pt x="3143" y="164"/>
                    <a:pt x="2347" y="204"/>
                  </a:cubicBezTo>
                  <a:cubicBezTo>
                    <a:pt x="2049" y="224"/>
                    <a:pt x="1771" y="224"/>
                    <a:pt x="1472" y="224"/>
                  </a:cubicBezTo>
                  <a:cubicBezTo>
                    <a:pt x="1074" y="224"/>
                    <a:pt x="676" y="284"/>
                    <a:pt x="279" y="324"/>
                  </a:cubicBezTo>
                  <a:cubicBezTo>
                    <a:pt x="179" y="324"/>
                    <a:pt x="80" y="463"/>
                    <a:pt x="0" y="523"/>
                  </a:cubicBezTo>
                  <a:cubicBezTo>
                    <a:pt x="159" y="1259"/>
                    <a:pt x="338" y="1895"/>
                    <a:pt x="338" y="2591"/>
                  </a:cubicBezTo>
                  <a:cubicBezTo>
                    <a:pt x="338" y="2790"/>
                    <a:pt x="338" y="2989"/>
                    <a:pt x="358" y="3188"/>
                  </a:cubicBezTo>
                  <a:cubicBezTo>
                    <a:pt x="378" y="3467"/>
                    <a:pt x="438" y="3566"/>
                    <a:pt x="696" y="3566"/>
                  </a:cubicBezTo>
                  <a:cubicBezTo>
                    <a:pt x="846" y="3576"/>
                    <a:pt x="1005" y="3581"/>
                    <a:pt x="1164" y="3581"/>
                  </a:cubicBezTo>
                  <a:cubicBezTo>
                    <a:pt x="1323" y="3581"/>
                    <a:pt x="1482" y="3576"/>
                    <a:pt x="1631" y="3566"/>
                  </a:cubicBezTo>
                  <a:cubicBezTo>
                    <a:pt x="2049" y="3546"/>
                    <a:pt x="2447" y="3487"/>
                    <a:pt x="2865" y="3447"/>
                  </a:cubicBezTo>
                  <a:cubicBezTo>
                    <a:pt x="2918" y="3434"/>
                    <a:pt x="2971" y="3429"/>
                    <a:pt x="3025" y="3429"/>
                  </a:cubicBezTo>
                  <a:cubicBezTo>
                    <a:pt x="3134" y="3429"/>
                    <a:pt x="3249" y="3447"/>
                    <a:pt x="3382" y="3447"/>
                  </a:cubicBezTo>
                  <a:cubicBezTo>
                    <a:pt x="3561" y="4044"/>
                    <a:pt x="3660" y="4581"/>
                    <a:pt x="3680" y="5158"/>
                  </a:cubicBezTo>
                  <a:cubicBezTo>
                    <a:pt x="3720" y="5555"/>
                    <a:pt x="3740" y="5953"/>
                    <a:pt x="3780" y="6351"/>
                  </a:cubicBezTo>
                  <a:cubicBezTo>
                    <a:pt x="3819" y="6530"/>
                    <a:pt x="3839" y="6669"/>
                    <a:pt x="3839" y="6848"/>
                  </a:cubicBezTo>
                  <a:cubicBezTo>
                    <a:pt x="3879" y="7525"/>
                    <a:pt x="3959" y="8181"/>
                    <a:pt x="4018" y="8838"/>
                  </a:cubicBezTo>
                  <a:cubicBezTo>
                    <a:pt x="4038" y="9017"/>
                    <a:pt x="4118" y="9116"/>
                    <a:pt x="4277" y="9136"/>
                  </a:cubicBezTo>
                  <a:cubicBezTo>
                    <a:pt x="4376" y="9156"/>
                    <a:pt x="4516" y="9156"/>
                    <a:pt x="4615" y="9156"/>
                  </a:cubicBezTo>
                  <a:cubicBezTo>
                    <a:pt x="5311" y="9156"/>
                    <a:pt x="6028" y="9136"/>
                    <a:pt x="6724" y="9136"/>
                  </a:cubicBezTo>
                  <a:cubicBezTo>
                    <a:pt x="6764" y="9136"/>
                    <a:pt x="6823" y="9116"/>
                    <a:pt x="6923" y="9057"/>
                  </a:cubicBezTo>
                  <a:cubicBezTo>
                    <a:pt x="6943" y="8778"/>
                    <a:pt x="7002" y="8519"/>
                    <a:pt x="7002" y="8221"/>
                  </a:cubicBezTo>
                  <a:cubicBezTo>
                    <a:pt x="7022" y="6769"/>
                    <a:pt x="6963" y="5337"/>
                    <a:pt x="6843" y="3884"/>
                  </a:cubicBezTo>
                  <a:cubicBezTo>
                    <a:pt x="6823" y="3646"/>
                    <a:pt x="6764" y="3387"/>
                    <a:pt x="6923" y="3148"/>
                  </a:cubicBezTo>
                  <a:cubicBezTo>
                    <a:pt x="7044" y="3093"/>
                    <a:pt x="7178" y="3081"/>
                    <a:pt x="7311" y="3081"/>
                  </a:cubicBezTo>
                  <a:cubicBezTo>
                    <a:pt x="7417" y="3081"/>
                    <a:pt x="7522" y="3089"/>
                    <a:pt x="7619" y="3089"/>
                  </a:cubicBezTo>
                  <a:cubicBezTo>
                    <a:pt x="7997" y="3089"/>
                    <a:pt x="8395" y="3109"/>
                    <a:pt x="8753" y="3109"/>
                  </a:cubicBezTo>
                  <a:cubicBezTo>
                    <a:pt x="8852" y="3109"/>
                    <a:pt x="8952" y="3089"/>
                    <a:pt x="9051" y="3069"/>
                  </a:cubicBezTo>
                  <a:cubicBezTo>
                    <a:pt x="9151" y="2810"/>
                    <a:pt x="9091" y="2552"/>
                    <a:pt x="9091" y="2273"/>
                  </a:cubicBezTo>
                  <a:cubicBezTo>
                    <a:pt x="9051" y="1855"/>
                    <a:pt x="9031" y="1458"/>
                    <a:pt x="9011" y="1020"/>
                  </a:cubicBezTo>
                  <a:cubicBezTo>
                    <a:pt x="9011" y="821"/>
                    <a:pt x="9011" y="622"/>
                    <a:pt x="8992" y="423"/>
                  </a:cubicBezTo>
                  <a:cubicBezTo>
                    <a:pt x="8992" y="324"/>
                    <a:pt x="8932" y="224"/>
                    <a:pt x="8912" y="125"/>
                  </a:cubicBezTo>
                  <a:cubicBezTo>
                    <a:pt x="8633" y="19"/>
                    <a:pt x="8346" y="1"/>
                    <a:pt x="806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5" name="Google Shape;415;p2"/>
          <p:cNvSpPr txBox="1"/>
          <p:nvPr/>
        </p:nvSpPr>
        <p:spPr>
          <a:xfrm>
            <a:off x="127057" y="3727499"/>
            <a:ext cx="1197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Tri Pramudya</a:t>
            </a:r>
            <a:endParaRPr sz="1600" b="1" i="0" u="none" strike="noStrike" cap="none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6" name="Google Shape;416;p2"/>
          <p:cNvSpPr txBox="1"/>
          <p:nvPr/>
        </p:nvSpPr>
        <p:spPr>
          <a:xfrm>
            <a:off x="3167890" y="3727505"/>
            <a:ext cx="1197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1" i="0" u="none" strike="noStrike" cap="none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Ikko Ananda</a:t>
            </a:r>
            <a:endParaRPr sz="1700" b="1" i="0" u="none" strike="noStrike" cap="none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7" name="Google Shape;417;p2"/>
          <p:cNvSpPr txBox="1"/>
          <p:nvPr/>
        </p:nvSpPr>
        <p:spPr>
          <a:xfrm>
            <a:off x="1621686" y="3727489"/>
            <a:ext cx="1197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Junius Fabianto</a:t>
            </a:r>
            <a:endParaRPr sz="1400" b="1" i="0" u="none" strike="noStrike" cap="none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8" name="Google Shape;418;p2"/>
          <p:cNvSpPr txBox="1"/>
          <p:nvPr/>
        </p:nvSpPr>
        <p:spPr>
          <a:xfrm>
            <a:off x="4610945" y="3727505"/>
            <a:ext cx="1197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Yohanes B</a:t>
            </a:r>
            <a:endParaRPr sz="2000" b="1" i="0" u="none" strike="noStrike" cap="none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9" name="Google Shape;419;p2"/>
          <p:cNvSpPr txBox="1"/>
          <p:nvPr/>
        </p:nvSpPr>
        <p:spPr>
          <a:xfrm>
            <a:off x="6105574" y="3727494"/>
            <a:ext cx="1197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1" i="0" u="none" strike="noStrike" cap="none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Keizia Purba</a:t>
            </a:r>
            <a:endParaRPr sz="2000" b="1" i="0" u="none" strike="noStrike" cap="none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20" name="Google Shape;420;p2"/>
          <p:cNvGrpSpPr/>
          <p:nvPr/>
        </p:nvGrpSpPr>
        <p:grpSpPr>
          <a:xfrm>
            <a:off x="7664448" y="1967636"/>
            <a:ext cx="1250059" cy="1660250"/>
            <a:chOff x="3924649" y="2043841"/>
            <a:chExt cx="1310471" cy="1660250"/>
          </a:xfrm>
        </p:grpSpPr>
        <p:sp>
          <p:nvSpPr>
            <p:cNvPr id="421" name="Google Shape;421;p2"/>
            <p:cNvSpPr/>
            <p:nvPr/>
          </p:nvSpPr>
          <p:spPr>
            <a:xfrm>
              <a:off x="4658450" y="2741353"/>
              <a:ext cx="161041" cy="210869"/>
            </a:xfrm>
            <a:custGeom>
              <a:avLst/>
              <a:gdLst/>
              <a:ahLst/>
              <a:cxnLst/>
              <a:rect l="l" t="t" r="r" b="b"/>
              <a:pathLst>
                <a:path w="2567" h="3404" extrusionOk="0">
                  <a:moveTo>
                    <a:pt x="2388" y="0"/>
                  </a:moveTo>
                  <a:cubicBezTo>
                    <a:pt x="2328" y="60"/>
                    <a:pt x="2269" y="80"/>
                    <a:pt x="2269" y="139"/>
                  </a:cubicBezTo>
                  <a:cubicBezTo>
                    <a:pt x="2169" y="537"/>
                    <a:pt x="1990" y="856"/>
                    <a:pt x="1771" y="1174"/>
                  </a:cubicBezTo>
                  <a:cubicBezTo>
                    <a:pt x="1294" y="1870"/>
                    <a:pt x="796" y="2606"/>
                    <a:pt x="140" y="3163"/>
                  </a:cubicBezTo>
                  <a:cubicBezTo>
                    <a:pt x="100" y="3223"/>
                    <a:pt x="80" y="3283"/>
                    <a:pt x="1" y="3402"/>
                  </a:cubicBezTo>
                  <a:cubicBezTo>
                    <a:pt x="21" y="3403"/>
                    <a:pt x="40" y="3403"/>
                    <a:pt x="60" y="3403"/>
                  </a:cubicBezTo>
                  <a:cubicBezTo>
                    <a:pt x="452" y="3403"/>
                    <a:pt x="793" y="3220"/>
                    <a:pt x="1115" y="3163"/>
                  </a:cubicBezTo>
                  <a:cubicBezTo>
                    <a:pt x="1513" y="3123"/>
                    <a:pt x="1891" y="3123"/>
                    <a:pt x="2269" y="3103"/>
                  </a:cubicBezTo>
                  <a:cubicBezTo>
                    <a:pt x="2428" y="2726"/>
                    <a:pt x="2428" y="2726"/>
                    <a:pt x="2428" y="2527"/>
                  </a:cubicBezTo>
                  <a:cubicBezTo>
                    <a:pt x="2467" y="2228"/>
                    <a:pt x="2467" y="1930"/>
                    <a:pt x="2467" y="1631"/>
                  </a:cubicBezTo>
                  <a:cubicBezTo>
                    <a:pt x="2467" y="1074"/>
                    <a:pt x="2567" y="517"/>
                    <a:pt x="2388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330205" y="2281605"/>
              <a:ext cx="503029" cy="280693"/>
            </a:xfrm>
            <a:custGeom>
              <a:avLst/>
              <a:gdLst/>
              <a:ahLst/>
              <a:cxnLst/>
              <a:rect l="l" t="t" r="r" b="b"/>
              <a:pathLst>
                <a:path w="8018" h="4280" extrusionOk="0">
                  <a:moveTo>
                    <a:pt x="3188" y="1"/>
                  </a:moveTo>
                  <a:cubicBezTo>
                    <a:pt x="3102" y="1"/>
                    <a:pt x="3014" y="8"/>
                    <a:pt x="2925" y="22"/>
                  </a:cubicBezTo>
                  <a:cubicBezTo>
                    <a:pt x="2726" y="42"/>
                    <a:pt x="2527" y="82"/>
                    <a:pt x="2348" y="141"/>
                  </a:cubicBezTo>
                  <a:cubicBezTo>
                    <a:pt x="1791" y="380"/>
                    <a:pt x="1374" y="738"/>
                    <a:pt x="956" y="1116"/>
                  </a:cubicBezTo>
                  <a:cubicBezTo>
                    <a:pt x="836" y="1216"/>
                    <a:pt x="757" y="1375"/>
                    <a:pt x="657" y="1494"/>
                  </a:cubicBezTo>
                  <a:cubicBezTo>
                    <a:pt x="260" y="2190"/>
                    <a:pt x="61" y="2926"/>
                    <a:pt x="1" y="3722"/>
                  </a:cubicBezTo>
                  <a:cubicBezTo>
                    <a:pt x="1" y="3822"/>
                    <a:pt x="41" y="3901"/>
                    <a:pt x="41" y="4060"/>
                  </a:cubicBezTo>
                  <a:cubicBezTo>
                    <a:pt x="299" y="3881"/>
                    <a:pt x="498" y="3682"/>
                    <a:pt x="737" y="3563"/>
                  </a:cubicBezTo>
                  <a:cubicBezTo>
                    <a:pt x="1713" y="3097"/>
                    <a:pt x="2735" y="2928"/>
                    <a:pt x="3681" y="2928"/>
                  </a:cubicBezTo>
                  <a:cubicBezTo>
                    <a:pt x="5762" y="2928"/>
                    <a:pt x="7473" y="3747"/>
                    <a:pt x="7501" y="4021"/>
                  </a:cubicBezTo>
                  <a:cubicBezTo>
                    <a:pt x="7540" y="4080"/>
                    <a:pt x="7620" y="4160"/>
                    <a:pt x="7719" y="4200"/>
                  </a:cubicBezTo>
                  <a:cubicBezTo>
                    <a:pt x="7759" y="4219"/>
                    <a:pt x="7819" y="4259"/>
                    <a:pt x="7898" y="4279"/>
                  </a:cubicBezTo>
                  <a:cubicBezTo>
                    <a:pt x="7998" y="4180"/>
                    <a:pt x="8018" y="4021"/>
                    <a:pt x="7998" y="3861"/>
                  </a:cubicBezTo>
                  <a:cubicBezTo>
                    <a:pt x="7958" y="3623"/>
                    <a:pt x="7958" y="3424"/>
                    <a:pt x="7938" y="3205"/>
                  </a:cubicBezTo>
                  <a:cubicBezTo>
                    <a:pt x="7918" y="2071"/>
                    <a:pt x="7421" y="1176"/>
                    <a:pt x="6446" y="539"/>
                  </a:cubicBezTo>
                  <a:cubicBezTo>
                    <a:pt x="6142" y="351"/>
                    <a:pt x="5805" y="226"/>
                    <a:pt x="5453" y="226"/>
                  </a:cubicBezTo>
                  <a:cubicBezTo>
                    <a:pt x="5322" y="226"/>
                    <a:pt x="5189" y="243"/>
                    <a:pt x="5054" y="281"/>
                  </a:cubicBezTo>
                  <a:cubicBezTo>
                    <a:pt x="4815" y="321"/>
                    <a:pt x="4556" y="400"/>
                    <a:pt x="4238" y="480"/>
                  </a:cubicBezTo>
                  <a:cubicBezTo>
                    <a:pt x="3944" y="153"/>
                    <a:pt x="3583" y="1"/>
                    <a:pt x="3188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090643" y="2262201"/>
              <a:ext cx="1032116" cy="1441890"/>
            </a:xfrm>
            <a:custGeom>
              <a:avLst/>
              <a:gdLst/>
              <a:ahLst/>
              <a:cxnLst/>
              <a:rect l="l" t="t" r="r" b="b"/>
              <a:pathLst>
                <a:path w="16452" h="23276" extrusionOk="0">
                  <a:moveTo>
                    <a:pt x="6999" y="380"/>
                  </a:moveTo>
                  <a:cubicBezTo>
                    <a:pt x="7400" y="380"/>
                    <a:pt x="7757" y="515"/>
                    <a:pt x="8057" y="832"/>
                  </a:cubicBezTo>
                  <a:cubicBezTo>
                    <a:pt x="8375" y="753"/>
                    <a:pt x="8594" y="693"/>
                    <a:pt x="8853" y="634"/>
                  </a:cubicBezTo>
                  <a:cubicBezTo>
                    <a:pt x="8983" y="602"/>
                    <a:pt x="9109" y="587"/>
                    <a:pt x="9232" y="587"/>
                  </a:cubicBezTo>
                  <a:cubicBezTo>
                    <a:pt x="9579" y="587"/>
                    <a:pt x="9902" y="706"/>
                    <a:pt x="10225" y="912"/>
                  </a:cubicBezTo>
                  <a:cubicBezTo>
                    <a:pt x="11160" y="1509"/>
                    <a:pt x="11658" y="2384"/>
                    <a:pt x="11658" y="3498"/>
                  </a:cubicBezTo>
                  <a:cubicBezTo>
                    <a:pt x="11658" y="3697"/>
                    <a:pt x="11678" y="3916"/>
                    <a:pt x="11717" y="4115"/>
                  </a:cubicBezTo>
                  <a:cubicBezTo>
                    <a:pt x="11717" y="4274"/>
                    <a:pt x="11717" y="4413"/>
                    <a:pt x="11618" y="4572"/>
                  </a:cubicBezTo>
                  <a:cubicBezTo>
                    <a:pt x="11538" y="4532"/>
                    <a:pt x="11479" y="4513"/>
                    <a:pt x="11439" y="4493"/>
                  </a:cubicBezTo>
                  <a:cubicBezTo>
                    <a:pt x="11359" y="4433"/>
                    <a:pt x="11280" y="4373"/>
                    <a:pt x="11240" y="4314"/>
                  </a:cubicBezTo>
                  <a:cubicBezTo>
                    <a:pt x="11220" y="3916"/>
                    <a:pt x="11180" y="3578"/>
                    <a:pt x="11160" y="3220"/>
                  </a:cubicBezTo>
                  <a:cubicBezTo>
                    <a:pt x="11160" y="3180"/>
                    <a:pt x="11160" y="3120"/>
                    <a:pt x="11141" y="3120"/>
                  </a:cubicBezTo>
                  <a:cubicBezTo>
                    <a:pt x="11081" y="3060"/>
                    <a:pt x="11021" y="3041"/>
                    <a:pt x="10961" y="3021"/>
                  </a:cubicBezTo>
                  <a:cubicBezTo>
                    <a:pt x="10942" y="3021"/>
                    <a:pt x="10862" y="3100"/>
                    <a:pt x="10862" y="3120"/>
                  </a:cubicBezTo>
                  <a:cubicBezTo>
                    <a:pt x="10842" y="3220"/>
                    <a:pt x="10842" y="3339"/>
                    <a:pt x="10842" y="3478"/>
                  </a:cubicBezTo>
                  <a:lnTo>
                    <a:pt x="10842" y="3975"/>
                  </a:lnTo>
                  <a:cubicBezTo>
                    <a:pt x="10829" y="3977"/>
                    <a:pt x="10816" y="3977"/>
                    <a:pt x="10803" y="3977"/>
                  </a:cubicBezTo>
                  <a:cubicBezTo>
                    <a:pt x="10571" y="3977"/>
                    <a:pt x="10457" y="3812"/>
                    <a:pt x="10325" y="3737"/>
                  </a:cubicBezTo>
                  <a:cubicBezTo>
                    <a:pt x="10265" y="3140"/>
                    <a:pt x="10225" y="2563"/>
                    <a:pt x="10186" y="2006"/>
                  </a:cubicBezTo>
                  <a:cubicBezTo>
                    <a:pt x="10139" y="1967"/>
                    <a:pt x="10096" y="1950"/>
                    <a:pt x="10059" y="1950"/>
                  </a:cubicBezTo>
                  <a:cubicBezTo>
                    <a:pt x="10001" y="1950"/>
                    <a:pt x="9959" y="1993"/>
                    <a:pt x="9947" y="2066"/>
                  </a:cubicBezTo>
                  <a:cubicBezTo>
                    <a:pt x="9927" y="2344"/>
                    <a:pt x="9887" y="2603"/>
                    <a:pt x="9887" y="2881"/>
                  </a:cubicBezTo>
                  <a:cubicBezTo>
                    <a:pt x="9887" y="3060"/>
                    <a:pt x="9967" y="3299"/>
                    <a:pt x="9867" y="3518"/>
                  </a:cubicBezTo>
                  <a:cubicBezTo>
                    <a:pt x="9818" y="3532"/>
                    <a:pt x="9771" y="3538"/>
                    <a:pt x="9726" y="3538"/>
                  </a:cubicBezTo>
                  <a:cubicBezTo>
                    <a:pt x="9518" y="3538"/>
                    <a:pt x="9354" y="3411"/>
                    <a:pt x="9191" y="3379"/>
                  </a:cubicBezTo>
                  <a:cubicBezTo>
                    <a:pt x="9092" y="2921"/>
                    <a:pt x="9052" y="2484"/>
                    <a:pt x="9072" y="2046"/>
                  </a:cubicBezTo>
                  <a:cubicBezTo>
                    <a:pt x="9072" y="1986"/>
                    <a:pt x="9072" y="1907"/>
                    <a:pt x="9052" y="1827"/>
                  </a:cubicBezTo>
                  <a:cubicBezTo>
                    <a:pt x="9032" y="1767"/>
                    <a:pt x="8972" y="1728"/>
                    <a:pt x="8932" y="1728"/>
                  </a:cubicBezTo>
                  <a:cubicBezTo>
                    <a:pt x="8853" y="1728"/>
                    <a:pt x="8753" y="1767"/>
                    <a:pt x="8753" y="1827"/>
                  </a:cubicBezTo>
                  <a:cubicBezTo>
                    <a:pt x="8733" y="1927"/>
                    <a:pt x="8733" y="2046"/>
                    <a:pt x="8733" y="2185"/>
                  </a:cubicBezTo>
                  <a:cubicBezTo>
                    <a:pt x="8733" y="2503"/>
                    <a:pt x="8733" y="2822"/>
                    <a:pt x="8694" y="3140"/>
                  </a:cubicBezTo>
                  <a:cubicBezTo>
                    <a:pt x="8638" y="3195"/>
                    <a:pt x="8577" y="3208"/>
                    <a:pt x="8516" y="3208"/>
                  </a:cubicBezTo>
                  <a:cubicBezTo>
                    <a:pt x="8468" y="3208"/>
                    <a:pt x="8420" y="3200"/>
                    <a:pt x="8375" y="3200"/>
                  </a:cubicBezTo>
                  <a:cubicBezTo>
                    <a:pt x="8276" y="3200"/>
                    <a:pt x="8157" y="3140"/>
                    <a:pt x="8057" y="3140"/>
                  </a:cubicBezTo>
                  <a:cubicBezTo>
                    <a:pt x="7938" y="2981"/>
                    <a:pt x="7958" y="2802"/>
                    <a:pt x="7958" y="2623"/>
                  </a:cubicBezTo>
                  <a:cubicBezTo>
                    <a:pt x="7958" y="2523"/>
                    <a:pt x="7978" y="2424"/>
                    <a:pt x="7958" y="2344"/>
                  </a:cubicBezTo>
                  <a:cubicBezTo>
                    <a:pt x="7938" y="2304"/>
                    <a:pt x="7858" y="2225"/>
                    <a:pt x="7799" y="2205"/>
                  </a:cubicBezTo>
                  <a:cubicBezTo>
                    <a:pt x="7793" y="2203"/>
                    <a:pt x="7788" y="2202"/>
                    <a:pt x="7782" y="2202"/>
                  </a:cubicBezTo>
                  <a:cubicBezTo>
                    <a:pt x="7722" y="2202"/>
                    <a:pt x="7639" y="2293"/>
                    <a:pt x="7639" y="2384"/>
                  </a:cubicBezTo>
                  <a:cubicBezTo>
                    <a:pt x="7639" y="2503"/>
                    <a:pt x="7659" y="2643"/>
                    <a:pt x="7659" y="2782"/>
                  </a:cubicBezTo>
                  <a:cubicBezTo>
                    <a:pt x="7659" y="3021"/>
                    <a:pt x="7580" y="3100"/>
                    <a:pt x="7301" y="3120"/>
                  </a:cubicBezTo>
                  <a:cubicBezTo>
                    <a:pt x="7242" y="3120"/>
                    <a:pt x="7162" y="3100"/>
                    <a:pt x="7082" y="3100"/>
                  </a:cubicBezTo>
                  <a:cubicBezTo>
                    <a:pt x="6903" y="2722"/>
                    <a:pt x="7063" y="2324"/>
                    <a:pt x="6864" y="1986"/>
                  </a:cubicBezTo>
                  <a:cubicBezTo>
                    <a:pt x="6832" y="1979"/>
                    <a:pt x="6803" y="1976"/>
                    <a:pt x="6778" y="1976"/>
                  </a:cubicBezTo>
                  <a:cubicBezTo>
                    <a:pt x="6659" y="1976"/>
                    <a:pt x="6605" y="2047"/>
                    <a:pt x="6605" y="2145"/>
                  </a:cubicBezTo>
                  <a:cubicBezTo>
                    <a:pt x="6585" y="2285"/>
                    <a:pt x="6645" y="2384"/>
                    <a:pt x="6645" y="2503"/>
                  </a:cubicBezTo>
                  <a:lnTo>
                    <a:pt x="6645" y="3140"/>
                  </a:lnTo>
                  <a:cubicBezTo>
                    <a:pt x="6466" y="3200"/>
                    <a:pt x="6287" y="3220"/>
                    <a:pt x="6167" y="3279"/>
                  </a:cubicBezTo>
                  <a:cubicBezTo>
                    <a:pt x="5968" y="3140"/>
                    <a:pt x="6008" y="2941"/>
                    <a:pt x="5988" y="2782"/>
                  </a:cubicBezTo>
                  <a:cubicBezTo>
                    <a:pt x="5968" y="2444"/>
                    <a:pt x="5909" y="2125"/>
                    <a:pt x="5869" y="1807"/>
                  </a:cubicBezTo>
                  <a:cubicBezTo>
                    <a:pt x="5869" y="1738"/>
                    <a:pt x="5831" y="1717"/>
                    <a:pt x="5735" y="1717"/>
                  </a:cubicBezTo>
                  <a:cubicBezTo>
                    <a:pt x="5692" y="1717"/>
                    <a:pt x="5638" y="1721"/>
                    <a:pt x="5571" y="1728"/>
                  </a:cubicBezTo>
                  <a:cubicBezTo>
                    <a:pt x="5610" y="2304"/>
                    <a:pt x="5690" y="2842"/>
                    <a:pt x="5590" y="3438"/>
                  </a:cubicBezTo>
                  <a:cubicBezTo>
                    <a:pt x="5471" y="3498"/>
                    <a:pt x="5312" y="3538"/>
                    <a:pt x="5193" y="3617"/>
                  </a:cubicBezTo>
                  <a:cubicBezTo>
                    <a:pt x="5133" y="3538"/>
                    <a:pt x="5093" y="3498"/>
                    <a:pt x="5093" y="3478"/>
                  </a:cubicBezTo>
                  <a:cubicBezTo>
                    <a:pt x="5073" y="3239"/>
                    <a:pt x="5073" y="3021"/>
                    <a:pt x="5033" y="2782"/>
                  </a:cubicBezTo>
                  <a:cubicBezTo>
                    <a:pt x="5033" y="2695"/>
                    <a:pt x="4988" y="2639"/>
                    <a:pt x="4924" y="2639"/>
                  </a:cubicBezTo>
                  <a:cubicBezTo>
                    <a:pt x="4914" y="2639"/>
                    <a:pt x="4904" y="2640"/>
                    <a:pt x="4894" y="2643"/>
                  </a:cubicBezTo>
                  <a:cubicBezTo>
                    <a:pt x="4815" y="2682"/>
                    <a:pt x="4735" y="2722"/>
                    <a:pt x="4715" y="2802"/>
                  </a:cubicBezTo>
                  <a:cubicBezTo>
                    <a:pt x="4695" y="2881"/>
                    <a:pt x="4715" y="2941"/>
                    <a:pt x="4715" y="3021"/>
                  </a:cubicBezTo>
                  <a:lnTo>
                    <a:pt x="4715" y="3916"/>
                  </a:lnTo>
                  <a:cubicBezTo>
                    <a:pt x="4496" y="4035"/>
                    <a:pt x="4317" y="4234"/>
                    <a:pt x="4039" y="4393"/>
                  </a:cubicBezTo>
                  <a:cubicBezTo>
                    <a:pt x="4039" y="4234"/>
                    <a:pt x="4019" y="4135"/>
                    <a:pt x="4019" y="4075"/>
                  </a:cubicBezTo>
                  <a:cubicBezTo>
                    <a:pt x="3979" y="3239"/>
                    <a:pt x="4198" y="2503"/>
                    <a:pt x="4576" y="1827"/>
                  </a:cubicBezTo>
                  <a:cubicBezTo>
                    <a:pt x="4655" y="1708"/>
                    <a:pt x="4755" y="1549"/>
                    <a:pt x="4854" y="1449"/>
                  </a:cubicBezTo>
                  <a:cubicBezTo>
                    <a:pt x="5272" y="1111"/>
                    <a:pt x="5690" y="733"/>
                    <a:pt x="6207" y="514"/>
                  </a:cubicBezTo>
                  <a:cubicBezTo>
                    <a:pt x="6386" y="435"/>
                    <a:pt x="6585" y="415"/>
                    <a:pt x="6764" y="395"/>
                  </a:cubicBezTo>
                  <a:cubicBezTo>
                    <a:pt x="6844" y="385"/>
                    <a:pt x="6923" y="380"/>
                    <a:pt x="6999" y="380"/>
                  </a:cubicBezTo>
                  <a:close/>
                  <a:moveTo>
                    <a:pt x="11951" y="5459"/>
                  </a:moveTo>
                  <a:cubicBezTo>
                    <a:pt x="12116" y="5459"/>
                    <a:pt x="12210" y="5537"/>
                    <a:pt x="12314" y="5627"/>
                  </a:cubicBezTo>
                  <a:cubicBezTo>
                    <a:pt x="12473" y="5826"/>
                    <a:pt x="12434" y="6084"/>
                    <a:pt x="12434" y="6303"/>
                  </a:cubicBezTo>
                  <a:cubicBezTo>
                    <a:pt x="12434" y="6701"/>
                    <a:pt x="12235" y="6860"/>
                    <a:pt x="11658" y="6900"/>
                  </a:cubicBezTo>
                  <a:cubicBezTo>
                    <a:pt x="11538" y="6422"/>
                    <a:pt x="11737" y="5985"/>
                    <a:pt x="11757" y="5487"/>
                  </a:cubicBezTo>
                  <a:cubicBezTo>
                    <a:pt x="11832" y="5467"/>
                    <a:pt x="11895" y="5459"/>
                    <a:pt x="11951" y="5459"/>
                  </a:cubicBezTo>
                  <a:close/>
                  <a:moveTo>
                    <a:pt x="3362" y="5368"/>
                  </a:moveTo>
                  <a:cubicBezTo>
                    <a:pt x="3482" y="5388"/>
                    <a:pt x="3502" y="5507"/>
                    <a:pt x="3522" y="5627"/>
                  </a:cubicBezTo>
                  <a:cubicBezTo>
                    <a:pt x="3561" y="6044"/>
                    <a:pt x="3601" y="6502"/>
                    <a:pt x="3621" y="6979"/>
                  </a:cubicBezTo>
                  <a:cubicBezTo>
                    <a:pt x="3362" y="6959"/>
                    <a:pt x="3124" y="6900"/>
                    <a:pt x="3004" y="6661"/>
                  </a:cubicBezTo>
                  <a:cubicBezTo>
                    <a:pt x="2865" y="6402"/>
                    <a:pt x="2726" y="6124"/>
                    <a:pt x="2805" y="5826"/>
                  </a:cubicBezTo>
                  <a:cubicBezTo>
                    <a:pt x="2825" y="5686"/>
                    <a:pt x="2965" y="5567"/>
                    <a:pt x="3064" y="5467"/>
                  </a:cubicBezTo>
                  <a:cubicBezTo>
                    <a:pt x="3124" y="5388"/>
                    <a:pt x="3263" y="5368"/>
                    <a:pt x="3362" y="5368"/>
                  </a:cubicBezTo>
                  <a:close/>
                  <a:moveTo>
                    <a:pt x="7460" y="3418"/>
                  </a:moveTo>
                  <a:cubicBezTo>
                    <a:pt x="7878" y="3478"/>
                    <a:pt x="8256" y="3538"/>
                    <a:pt x="8654" y="3637"/>
                  </a:cubicBezTo>
                  <a:cubicBezTo>
                    <a:pt x="9290" y="3836"/>
                    <a:pt x="9947" y="4015"/>
                    <a:pt x="10524" y="4393"/>
                  </a:cubicBezTo>
                  <a:cubicBezTo>
                    <a:pt x="10763" y="4532"/>
                    <a:pt x="11021" y="4731"/>
                    <a:pt x="11260" y="4910"/>
                  </a:cubicBezTo>
                  <a:cubicBezTo>
                    <a:pt x="11419" y="5030"/>
                    <a:pt x="11479" y="5209"/>
                    <a:pt x="11459" y="5428"/>
                  </a:cubicBezTo>
                  <a:cubicBezTo>
                    <a:pt x="11320" y="6323"/>
                    <a:pt x="11320" y="7278"/>
                    <a:pt x="10922" y="8113"/>
                  </a:cubicBezTo>
                  <a:cubicBezTo>
                    <a:pt x="10782" y="8372"/>
                    <a:pt x="10663" y="8650"/>
                    <a:pt x="10524" y="8869"/>
                  </a:cubicBezTo>
                  <a:cubicBezTo>
                    <a:pt x="10285" y="9207"/>
                    <a:pt x="10027" y="9545"/>
                    <a:pt x="9748" y="9884"/>
                  </a:cubicBezTo>
                  <a:cubicBezTo>
                    <a:pt x="9211" y="10498"/>
                    <a:pt x="8526" y="10760"/>
                    <a:pt x="7746" y="10760"/>
                  </a:cubicBezTo>
                  <a:cubicBezTo>
                    <a:pt x="7717" y="10760"/>
                    <a:pt x="7688" y="10760"/>
                    <a:pt x="7659" y="10759"/>
                  </a:cubicBezTo>
                  <a:cubicBezTo>
                    <a:pt x="7082" y="10679"/>
                    <a:pt x="6605" y="10540"/>
                    <a:pt x="6167" y="10262"/>
                  </a:cubicBezTo>
                  <a:cubicBezTo>
                    <a:pt x="5650" y="9943"/>
                    <a:pt x="5153" y="9585"/>
                    <a:pt x="4795" y="9068"/>
                  </a:cubicBezTo>
                  <a:cubicBezTo>
                    <a:pt x="4457" y="8511"/>
                    <a:pt x="4218" y="7954"/>
                    <a:pt x="4118" y="7317"/>
                  </a:cubicBezTo>
                  <a:cubicBezTo>
                    <a:pt x="4098" y="7198"/>
                    <a:pt x="4079" y="7099"/>
                    <a:pt x="4059" y="6999"/>
                  </a:cubicBezTo>
                  <a:cubicBezTo>
                    <a:pt x="3919" y="6422"/>
                    <a:pt x="3860" y="5826"/>
                    <a:pt x="3880" y="5229"/>
                  </a:cubicBezTo>
                  <a:cubicBezTo>
                    <a:pt x="3880" y="5070"/>
                    <a:pt x="3919" y="4930"/>
                    <a:pt x="4059" y="4831"/>
                  </a:cubicBezTo>
                  <a:cubicBezTo>
                    <a:pt x="4655" y="4214"/>
                    <a:pt x="5312" y="3737"/>
                    <a:pt x="6207" y="3617"/>
                  </a:cubicBezTo>
                  <a:cubicBezTo>
                    <a:pt x="6645" y="3578"/>
                    <a:pt x="7043" y="3498"/>
                    <a:pt x="7460" y="3418"/>
                  </a:cubicBezTo>
                  <a:close/>
                  <a:moveTo>
                    <a:pt x="11419" y="7815"/>
                  </a:moveTo>
                  <a:lnTo>
                    <a:pt x="11419" y="7894"/>
                  </a:lnTo>
                  <a:lnTo>
                    <a:pt x="11419" y="7914"/>
                  </a:lnTo>
                  <a:cubicBezTo>
                    <a:pt x="11558" y="8392"/>
                    <a:pt x="11459" y="8889"/>
                    <a:pt x="11459" y="9366"/>
                  </a:cubicBezTo>
                  <a:lnTo>
                    <a:pt x="11459" y="10162"/>
                  </a:lnTo>
                  <a:cubicBezTo>
                    <a:pt x="11459" y="10341"/>
                    <a:pt x="11459" y="10341"/>
                    <a:pt x="11280" y="10659"/>
                  </a:cubicBezTo>
                  <a:cubicBezTo>
                    <a:pt x="10961" y="10679"/>
                    <a:pt x="10623" y="10679"/>
                    <a:pt x="10265" y="10699"/>
                  </a:cubicBezTo>
                  <a:cubicBezTo>
                    <a:pt x="9976" y="10735"/>
                    <a:pt x="9702" y="10903"/>
                    <a:pt x="9371" y="10903"/>
                  </a:cubicBezTo>
                  <a:cubicBezTo>
                    <a:pt x="9338" y="10903"/>
                    <a:pt x="9305" y="10902"/>
                    <a:pt x="9271" y="10898"/>
                  </a:cubicBezTo>
                  <a:cubicBezTo>
                    <a:pt x="9330" y="10799"/>
                    <a:pt x="9350" y="10739"/>
                    <a:pt x="9390" y="10699"/>
                  </a:cubicBezTo>
                  <a:cubicBezTo>
                    <a:pt x="9967" y="10182"/>
                    <a:pt x="10424" y="9565"/>
                    <a:pt x="10842" y="8909"/>
                  </a:cubicBezTo>
                  <a:cubicBezTo>
                    <a:pt x="11041" y="8610"/>
                    <a:pt x="11180" y="8312"/>
                    <a:pt x="11260" y="7994"/>
                  </a:cubicBezTo>
                  <a:cubicBezTo>
                    <a:pt x="11260" y="7954"/>
                    <a:pt x="11339" y="7914"/>
                    <a:pt x="11379" y="7894"/>
                  </a:cubicBezTo>
                  <a:lnTo>
                    <a:pt x="11379" y="7874"/>
                  </a:lnTo>
                  <a:lnTo>
                    <a:pt x="11379" y="7855"/>
                  </a:lnTo>
                  <a:lnTo>
                    <a:pt x="11419" y="7815"/>
                  </a:lnTo>
                  <a:close/>
                  <a:moveTo>
                    <a:pt x="4218" y="9048"/>
                  </a:moveTo>
                  <a:lnTo>
                    <a:pt x="4218" y="9048"/>
                  </a:lnTo>
                  <a:cubicBezTo>
                    <a:pt x="4616" y="9466"/>
                    <a:pt x="4954" y="9864"/>
                    <a:pt x="5352" y="10202"/>
                  </a:cubicBezTo>
                  <a:cubicBezTo>
                    <a:pt x="5710" y="10540"/>
                    <a:pt x="6187" y="10699"/>
                    <a:pt x="6565" y="10998"/>
                  </a:cubicBezTo>
                  <a:cubicBezTo>
                    <a:pt x="6506" y="11057"/>
                    <a:pt x="6486" y="11097"/>
                    <a:pt x="6466" y="11097"/>
                  </a:cubicBezTo>
                  <a:cubicBezTo>
                    <a:pt x="6383" y="11095"/>
                    <a:pt x="6301" y="11094"/>
                    <a:pt x="6218" y="11094"/>
                  </a:cubicBezTo>
                  <a:cubicBezTo>
                    <a:pt x="5844" y="11094"/>
                    <a:pt x="5464" y="11113"/>
                    <a:pt x="5075" y="11113"/>
                  </a:cubicBezTo>
                  <a:cubicBezTo>
                    <a:pt x="4820" y="11113"/>
                    <a:pt x="4561" y="11105"/>
                    <a:pt x="4297" y="11077"/>
                  </a:cubicBezTo>
                  <a:cubicBezTo>
                    <a:pt x="4198" y="10381"/>
                    <a:pt x="4198" y="9764"/>
                    <a:pt x="4218" y="9048"/>
                  </a:cubicBezTo>
                  <a:close/>
                  <a:moveTo>
                    <a:pt x="8893" y="11057"/>
                  </a:moveTo>
                  <a:cubicBezTo>
                    <a:pt x="8932" y="11157"/>
                    <a:pt x="8972" y="11256"/>
                    <a:pt x="8972" y="11336"/>
                  </a:cubicBezTo>
                  <a:cubicBezTo>
                    <a:pt x="9032" y="11674"/>
                    <a:pt x="9072" y="12052"/>
                    <a:pt x="9092" y="12390"/>
                  </a:cubicBezTo>
                  <a:cubicBezTo>
                    <a:pt x="9151" y="12768"/>
                    <a:pt x="8972" y="12967"/>
                    <a:pt x="8594" y="13027"/>
                  </a:cubicBezTo>
                  <a:cubicBezTo>
                    <a:pt x="8531" y="13033"/>
                    <a:pt x="8468" y="13036"/>
                    <a:pt x="8405" y="13036"/>
                  </a:cubicBezTo>
                  <a:cubicBezTo>
                    <a:pt x="8051" y="13036"/>
                    <a:pt x="7699" y="12946"/>
                    <a:pt x="7361" y="12828"/>
                  </a:cubicBezTo>
                  <a:cubicBezTo>
                    <a:pt x="7281" y="12788"/>
                    <a:pt x="7182" y="12688"/>
                    <a:pt x="7182" y="12629"/>
                  </a:cubicBezTo>
                  <a:cubicBezTo>
                    <a:pt x="7102" y="12131"/>
                    <a:pt x="6963" y="11654"/>
                    <a:pt x="7162" y="11157"/>
                  </a:cubicBezTo>
                  <a:cubicBezTo>
                    <a:pt x="7433" y="11157"/>
                    <a:pt x="7701" y="11174"/>
                    <a:pt x="7969" y="11174"/>
                  </a:cubicBezTo>
                  <a:cubicBezTo>
                    <a:pt x="8272" y="11174"/>
                    <a:pt x="8577" y="11152"/>
                    <a:pt x="8893" y="11057"/>
                  </a:cubicBezTo>
                  <a:close/>
                  <a:moveTo>
                    <a:pt x="6645" y="13226"/>
                  </a:moveTo>
                  <a:cubicBezTo>
                    <a:pt x="6943" y="13245"/>
                    <a:pt x="7242" y="13265"/>
                    <a:pt x="7540" y="13345"/>
                  </a:cubicBezTo>
                  <a:cubicBezTo>
                    <a:pt x="7799" y="13425"/>
                    <a:pt x="8057" y="13425"/>
                    <a:pt x="8336" y="13444"/>
                  </a:cubicBezTo>
                  <a:cubicBezTo>
                    <a:pt x="8594" y="13444"/>
                    <a:pt x="8853" y="13444"/>
                    <a:pt x="9092" y="13325"/>
                  </a:cubicBezTo>
                  <a:cubicBezTo>
                    <a:pt x="9201" y="13264"/>
                    <a:pt x="9311" y="13241"/>
                    <a:pt x="9425" y="13241"/>
                  </a:cubicBezTo>
                  <a:cubicBezTo>
                    <a:pt x="9497" y="13241"/>
                    <a:pt x="9571" y="13250"/>
                    <a:pt x="9649" y="13265"/>
                  </a:cubicBezTo>
                  <a:cubicBezTo>
                    <a:pt x="9847" y="13325"/>
                    <a:pt x="10046" y="13345"/>
                    <a:pt x="10285" y="13385"/>
                  </a:cubicBezTo>
                  <a:cubicBezTo>
                    <a:pt x="10186" y="13723"/>
                    <a:pt x="9887" y="13882"/>
                    <a:pt x="9688" y="14141"/>
                  </a:cubicBezTo>
                  <a:cubicBezTo>
                    <a:pt x="9470" y="14419"/>
                    <a:pt x="9251" y="14658"/>
                    <a:pt x="9012" y="14936"/>
                  </a:cubicBezTo>
                  <a:cubicBezTo>
                    <a:pt x="8793" y="15175"/>
                    <a:pt x="8574" y="15414"/>
                    <a:pt x="8316" y="15672"/>
                  </a:cubicBezTo>
                  <a:cubicBezTo>
                    <a:pt x="7958" y="15314"/>
                    <a:pt x="7600" y="14976"/>
                    <a:pt x="7261" y="14638"/>
                  </a:cubicBezTo>
                  <a:lnTo>
                    <a:pt x="6207" y="13584"/>
                  </a:lnTo>
                  <a:cubicBezTo>
                    <a:pt x="6287" y="13265"/>
                    <a:pt x="6446" y="13226"/>
                    <a:pt x="6645" y="13226"/>
                  </a:cubicBezTo>
                  <a:close/>
                  <a:moveTo>
                    <a:pt x="10862" y="13425"/>
                  </a:moveTo>
                  <a:cubicBezTo>
                    <a:pt x="11041" y="13444"/>
                    <a:pt x="11220" y="13464"/>
                    <a:pt x="11359" y="13524"/>
                  </a:cubicBezTo>
                  <a:cubicBezTo>
                    <a:pt x="11737" y="13643"/>
                    <a:pt x="12075" y="13763"/>
                    <a:pt x="12453" y="13882"/>
                  </a:cubicBezTo>
                  <a:cubicBezTo>
                    <a:pt x="12772" y="14021"/>
                    <a:pt x="13070" y="14180"/>
                    <a:pt x="13329" y="14439"/>
                  </a:cubicBezTo>
                  <a:cubicBezTo>
                    <a:pt x="13766" y="14916"/>
                    <a:pt x="14224" y="15374"/>
                    <a:pt x="14602" y="15931"/>
                  </a:cubicBezTo>
                  <a:cubicBezTo>
                    <a:pt x="14900" y="16349"/>
                    <a:pt x="15119" y="16826"/>
                    <a:pt x="15298" y="17323"/>
                  </a:cubicBezTo>
                  <a:cubicBezTo>
                    <a:pt x="15656" y="18398"/>
                    <a:pt x="15915" y="19492"/>
                    <a:pt x="15955" y="20626"/>
                  </a:cubicBezTo>
                  <a:cubicBezTo>
                    <a:pt x="15994" y="21203"/>
                    <a:pt x="16054" y="21720"/>
                    <a:pt x="15994" y="22217"/>
                  </a:cubicBezTo>
                  <a:cubicBezTo>
                    <a:pt x="15994" y="22297"/>
                    <a:pt x="15955" y="22376"/>
                    <a:pt x="15935" y="22416"/>
                  </a:cubicBezTo>
                  <a:cubicBezTo>
                    <a:pt x="15514" y="22532"/>
                    <a:pt x="14950" y="22581"/>
                    <a:pt x="14347" y="22581"/>
                  </a:cubicBezTo>
                  <a:cubicBezTo>
                    <a:pt x="13808" y="22581"/>
                    <a:pt x="13238" y="22541"/>
                    <a:pt x="12712" y="22476"/>
                  </a:cubicBezTo>
                  <a:cubicBezTo>
                    <a:pt x="12613" y="22277"/>
                    <a:pt x="12573" y="22038"/>
                    <a:pt x="12573" y="21799"/>
                  </a:cubicBezTo>
                  <a:lnTo>
                    <a:pt x="12573" y="19333"/>
                  </a:lnTo>
                  <a:cubicBezTo>
                    <a:pt x="12573" y="19148"/>
                    <a:pt x="12521" y="19032"/>
                    <a:pt x="12435" y="19032"/>
                  </a:cubicBezTo>
                  <a:cubicBezTo>
                    <a:pt x="12428" y="19032"/>
                    <a:pt x="12421" y="19033"/>
                    <a:pt x="12414" y="19034"/>
                  </a:cubicBezTo>
                  <a:cubicBezTo>
                    <a:pt x="12254" y="19094"/>
                    <a:pt x="12254" y="19213"/>
                    <a:pt x="12274" y="19313"/>
                  </a:cubicBezTo>
                  <a:lnTo>
                    <a:pt x="12274" y="22058"/>
                  </a:lnTo>
                  <a:lnTo>
                    <a:pt x="12274" y="22356"/>
                  </a:lnTo>
                  <a:cubicBezTo>
                    <a:pt x="12135" y="22535"/>
                    <a:pt x="11956" y="22516"/>
                    <a:pt x="11817" y="22535"/>
                  </a:cubicBezTo>
                  <a:cubicBezTo>
                    <a:pt x="10663" y="22595"/>
                    <a:pt x="9489" y="22635"/>
                    <a:pt x="8356" y="22714"/>
                  </a:cubicBezTo>
                  <a:cubicBezTo>
                    <a:pt x="8060" y="22742"/>
                    <a:pt x="7765" y="22757"/>
                    <a:pt x="7471" y="22757"/>
                  </a:cubicBezTo>
                  <a:cubicBezTo>
                    <a:pt x="7132" y="22757"/>
                    <a:pt x="6796" y="22737"/>
                    <a:pt x="6466" y="22695"/>
                  </a:cubicBezTo>
                  <a:cubicBezTo>
                    <a:pt x="6399" y="22688"/>
                    <a:pt x="6331" y="22686"/>
                    <a:pt x="6262" y="22686"/>
                  </a:cubicBezTo>
                  <a:cubicBezTo>
                    <a:pt x="6123" y="22686"/>
                    <a:pt x="5982" y="22695"/>
                    <a:pt x="5849" y="22695"/>
                  </a:cubicBezTo>
                  <a:cubicBezTo>
                    <a:pt x="5642" y="22706"/>
                    <a:pt x="5442" y="22718"/>
                    <a:pt x="5237" y="22718"/>
                  </a:cubicBezTo>
                  <a:cubicBezTo>
                    <a:pt x="5087" y="22718"/>
                    <a:pt x="4935" y="22711"/>
                    <a:pt x="4775" y="22695"/>
                  </a:cubicBezTo>
                  <a:cubicBezTo>
                    <a:pt x="4715" y="22535"/>
                    <a:pt x="4655" y="22416"/>
                    <a:pt x="4616" y="22277"/>
                  </a:cubicBezTo>
                  <a:cubicBezTo>
                    <a:pt x="4576" y="21899"/>
                    <a:pt x="4576" y="21541"/>
                    <a:pt x="4556" y="21163"/>
                  </a:cubicBezTo>
                  <a:cubicBezTo>
                    <a:pt x="4516" y="20944"/>
                    <a:pt x="4516" y="20705"/>
                    <a:pt x="4496" y="20467"/>
                  </a:cubicBezTo>
                  <a:cubicBezTo>
                    <a:pt x="4496" y="20248"/>
                    <a:pt x="4476" y="20029"/>
                    <a:pt x="4496" y="19790"/>
                  </a:cubicBezTo>
                  <a:cubicBezTo>
                    <a:pt x="4496" y="19611"/>
                    <a:pt x="4476" y="19432"/>
                    <a:pt x="4377" y="19313"/>
                  </a:cubicBezTo>
                  <a:cubicBezTo>
                    <a:pt x="4198" y="19313"/>
                    <a:pt x="4118" y="19432"/>
                    <a:pt x="4118" y="19551"/>
                  </a:cubicBezTo>
                  <a:cubicBezTo>
                    <a:pt x="4118" y="19929"/>
                    <a:pt x="4158" y="20288"/>
                    <a:pt x="4178" y="20646"/>
                  </a:cubicBezTo>
                  <a:cubicBezTo>
                    <a:pt x="4198" y="20845"/>
                    <a:pt x="4258" y="21024"/>
                    <a:pt x="4258" y="21222"/>
                  </a:cubicBezTo>
                  <a:cubicBezTo>
                    <a:pt x="4258" y="21700"/>
                    <a:pt x="4258" y="22157"/>
                    <a:pt x="4218" y="22695"/>
                  </a:cubicBezTo>
                  <a:cubicBezTo>
                    <a:pt x="4098" y="22695"/>
                    <a:pt x="3999" y="22714"/>
                    <a:pt x="3900" y="22714"/>
                  </a:cubicBezTo>
                  <a:cubicBezTo>
                    <a:pt x="3382" y="22734"/>
                    <a:pt x="2865" y="22774"/>
                    <a:pt x="2328" y="22774"/>
                  </a:cubicBezTo>
                  <a:cubicBezTo>
                    <a:pt x="1930" y="22774"/>
                    <a:pt x="1532" y="22714"/>
                    <a:pt x="1134" y="22695"/>
                  </a:cubicBezTo>
                  <a:cubicBezTo>
                    <a:pt x="936" y="22675"/>
                    <a:pt x="796" y="22575"/>
                    <a:pt x="697" y="22396"/>
                  </a:cubicBezTo>
                  <a:cubicBezTo>
                    <a:pt x="438" y="21919"/>
                    <a:pt x="319" y="21441"/>
                    <a:pt x="438" y="20904"/>
                  </a:cubicBezTo>
                  <a:cubicBezTo>
                    <a:pt x="518" y="20546"/>
                    <a:pt x="518" y="20168"/>
                    <a:pt x="597" y="19810"/>
                  </a:cubicBezTo>
                  <a:cubicBezTo>
                    <a:pt x="637" y="19472"/>
                    <a:pt x="737" y="19154"/>
                    <a:pt x="816" y="18855"/>
                  </a:cubicBezTo>
                  <a:cubicBezTo>
                    <a:pt x="975" y="18338"/>
                    <a:pt x="1134" y="17841"/>
                    <a:pt x="1333" y="17343"/>
                  </a:cubicBezTo>
                  <a:cubicBezTo>
                    <a:pt x="1433" y="17065"/>
                    <a:pt x="1592" y="16806"/>
                    <a:pt x="1731" y="16528"/>
                  </a:cubicBezTo>
                  <a:cubicBezTo>
                    <a:pt x="1811" y="16369"/>
                    <a:pt x="1910" y="16229"/>
                    <a:pt x="1990" y="16070"/>
                  </a:cubicBezTo>
                  <a:cubicBezTo>
                    <a:pt x="2467" y="15115"/>
                    <a:pt x="3203" y="14419"/>
                    <a:pt x="4178" y="13962"/>
                  </a:cubicBezTo>
                  <a:cubicBezTo>
                    <a:pt x="4576" y="13763"/>
                    <a:pt x="4974" y="13584"/>
                    <a:pt x="5491" y="13524"/>
                  </a:cubicBezTo>
                  <a:cubicBezTo>
                    <a:pt x="6446" y="14359"/>
                    <a:pt x="7361" y="15255"/>
                    <a:pt x="8236" y="16229"/>
                  </a:cubicBezTo>
                  <a:cubicBezTo>
                    <a:pt x="8296" y="16170"/>
                    <a:pt x="8395" y="16150"/>
                    <a:pt x="8455" y="16070"/>
                  </a:cubicBezTo>
                  <a:cubicBezTo>
                    <a:pt x="8793" y="15672"/>
                    <a:pt x="9151" y="15255"/>
                    <a:pt x="9489" y="14857"/>
                  </a:cubicBezTo>
                  <a:cubicBezTo>
                    <a:pt x="9947" y="14379"/>
                    <a:pt x="10385" y="13922"/>
                    <a:pt x="10862" y="13425"/>
                  </a:cubicBezTo>
                  <a:close/>
                  <a:moveTo>
                    <a:pt x="7025" y="0"/>
                  </a:moveTo>
                  <a:cubicBezTo>
                    <a:pt x="6681" y="0"/>
                    <a:pt x="6355" y="97"/>
                    <a:pt x="6028" y="216"/>
                  </a:cubicBezTo>
                  <a:cubicBezTo>
                    <a:pt x="5610" y="355"/>
                    <a:pt x="5292" y="693"/>
                    <a:pt x="4914" y="932"/>
                  </a:cubicBezTo>
                  <a:cubicBezTo>
                    <a:pt x="4377" y="1310"/>
                    <a:pt x="4039" y="1887"/>
                    <a:pt x="3900" y="2503"/>
                  </a:cubicBezTo>
                  <a:cubicBezTo>
                    <a:pt x="3740" y="3060"/>
                    <a:pt x="3601" y="3637"/>
                    <a:pt x="3601" y="4234"/>
                  </a:cubicBezTo>
                  <a:lnTo>
                    <a:pt x="3601" y="4294"/>
                  </a:lnTo>
                  <a:cubicBezTo>
                    <a:pt x="3581" y="4612"/>
                    <a:pt x="3442" y="4871"/>
                    <a:pt x="3124" y="5010"/>
                  </a:cubicBezTo>
                  <a:cubicBezTo>
                    <a:pt x="2845" y="5129"/>
                    <a:pt x="2626" y="5368"/>
                    <a:pt x="2447" y="5627"/>
                  </a:cubicBezTo>
                  <a:cubicBezTo>
                    <a:pt x="2229" y="6064"/>
                    <a:pt x="2328" y="6462"/>
                    <a:pt x="2507" y="6860"/>
                  </a:cubicBezTo>
                  <a:cubicBezTo>
                    <a:pt x="2626" y="7119"/>
                    <a:pt x="2825" y="7317"/>
                    <a:pt x="3124" y="7417"/>
                  </a:cubicBezTo>
                  <a:cubicBezTo>
                    <a:pt x="3303" y="7477"/>
                    <a:pt x="3482" y="7556"/>
                    <a:pt x="3701" y="7656"/>
                  </a:cubicBezTo>
                  <a:cubicBezTo>
                    <a:pt x="3601" y="8292"/>
                    <a:pt x="3820" y="8909"/>
                    <a:pt x="3780" y="9545"/>
                  </a:cubicBezTo>
                  <a:cubicBezTo>
                    <a:pt x="3740" y="10162"/>
                    <a:pt x="3780" y="10799"/>
                    <a:pt x="3800" y="11395"/>
                  </a:cubicBezTo>
                  <a:cubicBezTo>
                    <a:pt x="4039" y="11654"/>
                    <a:pt x="4337" y="11674"/>
                    <a:pt x="4636" y="11674"/>
                  </a:cubicBezTo>
                  <a:cubicBezTo>
                    <a:pt x="4835" y="11674"/>
                    <a:pt x="5014" y="11634"/>
                    <a:pt x="5212" y="11634"/>
                  </a:cubicBezTo>
                  <a:cubicBezTo>
                    <a:pt x="5377" y="11617"/>
                    <a:pt x="5533" y="11603"/>
                    <a:pt x="5687" y="11603"/>
                  </a:cubicBezTo>
                  <a:cubicBezTo>
                    <a:pt x="5888" y="11603"/>
                    <a:pt x="6084" y="11626"/>
                    <a:pt x="6287" y="11694"/>
                  </a:cubicBezTo>
                  <a:cubicBezTo>
                    <a:pt x="6406" y="11754"/>
                    <a:pt x="6525" y="11833"/>
                    <a:pt x="6565" y="11952"/>
                  </a:cubicBezTo>
                  <a:cubicBezTo>
                    <a:pt x="6625" y="12271"/>
                    <a:pt x="6724" y="12569"/>
                    <a:pt x="6565" y="12947"/>
                  </a:cubicBezTo>
                  <a:cubicBezTo>
                    <a:pt x="6108" y="12947"/>
                    <a:pt x="5670" y="13047"/>
                    <a:pt x="5232" y="13285"/>
                  </a:cubicBezTo>
                  <a:cubicBezTo>
                    <a:pt x="5212" y="13325"/>
                    <a:pt x="5173" y="13325"/>
                    <a:pt x="5133" y="13345"/>
                  </a:cubicBezTo>
                  <a:cubicBezTo>
                    <a:pt x="4616" y="13385"/>
                    <a:pt x="4138" y="13643"/>
                    <a:pt x="3701" y="13922"/>
                  </a:cubicBezTo>
                  <a:cubicBezTo>
                    <a:pt x="2845" y="14439"/>
                    <a:pt x="2050" y="15036"/>
                    <a:pt x="1652" y="16030"/>
                  </a:cubicBezTo>
                  <a:cubicBezTo>
                    <a:pt x="1612" y="16150"/>
                    <a:pt x="1532" y="16249"/>
                    <a:pt x="1453" y="16369"/>
                  </a:cubicBezTo>
                  <a:cubicBezTo>
                    <a:pt x="1214" y="16747"/>
                    <a:pt x="1035" y="17144"/>
                    <a:pt x="896" y="17562"/>
                  </a:cubicBezTo>
                  <a:cubicBezTo>
                    <a:pt x="796" y="17900"/>
                    <a:pt x="717" y="18239"/>
                    <a:pt x="558" y="18557"/>
                  </a:cubicBezTo>
                  <a:cubicBezTo>
                    <a:pt x="140" y="19591"/>
                    <a:pt x="60" y="20646"/>
                    <a:pt x="20" y="21720"/>
                  </a:cubicBezTo>
                  <a:cubicBezTo>
                    <a:pt x="1" y="21998"/>
                    <a:pt x="40" y="22297"/>
                    <a:pt x="120" y="22575"/>
                  </a:cubicBezTo>
                  <a:cubicBezTo>
                    <a:pt x="219" y="22893"/>
                    <a:pt x="438" y="23132"/>
                    <a:pt x="796" y="23192"/>
                  </a:cubicBezTo>
                  <a:cubicBezTo>
                    <a:pt x="1041" y="23205"/>
                    <a:pt x="1304" y="23238"/>
                    <a:pt x="1567" y="23238"/>
                  </a:cubicBezTo>
                  <a:cubicBezTo>
                    <a:pt x="1689" y="23238"/>
                    <a:pt x="1810" y="23231"/>
                    <a:pt x="1930" y="23212"/>
                  </a:cubicBezTo>
                  <a:cubicBezTo>
                    <a:pt x="2143" y="23182"/>
                    <a:pt x="2356" y="23175"/>
                    <a:pt x="2568" y="23175"/>
                  </a:cubicBezTo>
                  <a:cubicBezTo>
                    <a:pt x="2800" y="23175"/>
                    <a:pt x="3031" y="23184"/>
                    <a:pt x="3260" y="23184"/>
                  </a:cubicBezTo>
                  <a:cubicBezTo>
                    <a:pt x="3388" y="23184"/>
                    <a:pt x="3515" y="23181"/>
                    <a:pt x="3641" y="23172"/>
                  </a:cubicBezTo>
                  <a:cubicBezTo>
                    <a:pt x="3681" y="23172"/>
                    <a:pt x="3729" y="23154"/>
                    <a:pt x="3769" y="23154"/>
                  </a:cubicBezTo>
                  <a:cubicBezTo>
                    <a:pt x="3789" y="23154"/>
                    <a:pt x="3807" y="23159"/>
                    <a:pt x="3820" y="23172"/>
                  </a:cubicBezTo>
                  <a:cubicBezTo>
                    <a:pt x="3958" y="23249"/>
                    <a:pt x="4094" y="23275"/>
                    <a:pt x="4228" y="23275"/>
                  </a:cubicBezTo>
                  <a:cubicBezTo>
                    <a:pt x="4442" y="23275"/>
                    <a:pt x="4655" y="23209"/>
                    <a:pt x="4874" y="23172"/>
                  </a:cubicBezTo>
                  <a:cubicBezTo>
                    <a:pt x="5102" y="23111"/>
                    <a:pt x="5330" y="23085"/>
                    <a:pt x="5567" y="23085"/>
                  </a:cubicBezTo>
                  <a:cubicBezTo>
                    <a:pt x="5640" y="23085"/>
                    <a:pt x="5714" y="23088"/>
                    <a:pt x="5789" y="23092"/>
                  </a:cubicBezTo>
                  <a:cubicBezTo>
                    <a:pt x="5958" y="23106"/>
                    <a:pt x="6137" y="23121"/>
                    <a:pt x="6312" y="23121"/>
                  </a:cubicBezTo>
                  <a:cubicBezTo>
                    <a:pt x="6384" y="23121"/>
                    <a:pt x="6455" y="23118"/>
                    <a:pt x="6525" y="23112"/>
                  </a:cubicBezTo>
                  <a:cubicBezTo>
                    <a:pt x="7520" y="23092"/>
                    <a:pt x="8515" y="23033"/>
                    <a:pt x="9509" y="22993"/>
                  </a:cubicBezTo>
                  <a:cubicBezTo>
                    <a:pt x="9887" y="22973"/>
                    <a:pt x="10245" y="22933"/>
                    <a:pt x="10603" y="22933"/>
                  </a:cubicBezTo>
                  <a:cubicBezTo>
                    <a:pt x="11200" y="22933"/>
                    <a:pt x="11788" y="22924"/>
                    <a:pt x="12373" y="22924"/>
                  </a:cubicBezTo>
                  <a:cubicBezTo>
                    <a:pt x="12666" y="22924"/>
                    <a:pt x="12957" y="22927"/>
                    <a:pt x="13249" y="22933"/>
                  </a:cubicBezTo>
                  <a:cubicBezTo>
                    <a:pt x="13646" y="22946"/>
                    <a:pt x="14050" y="22973"/>
                    <a:pt x="14462" y="22973"/>
                  </a:cubicBezTo>
                  <a:cubicBezTo>
                    <a:pt x="14711" y="22973"/>
                    <a:pt x="14963" y="22963"/>
                    <a:pt x="15219" y="22933"/>
                  </a:cubicBezTo>
                  <a:cubicBezTo>
                    <a:pt x="15285" y="22927"/>
                    <a:pt x="15353" y="22924"/>
                    <a:pt x="15423" y="22924"/>
                  </a:cubicBezTo>
                  <a:cubicBezTo>
                    <a:pt x="15561" y="22924"/>
                    <a:pt x="15703" y="22933"/>
                    <a:pt x="15835" y="22933"/>
                  </a:cubicBezTo>
                  <a:cubicBezTo>
                    <a:pt x="15935" y="22933"/>
                    <a:pt x="16054" y="22933"/>
                    <a:pt x="16153" y="22913"/>
                  </a:cubicBezTo>
                  <a:cubicBezTo>
                    <a:pt x="16412" y="22714"/>
                    <a:pt x="16452" y="22595"/>
                    <a:pt x="16432" y="22416"/>
                  </a:cubicBezTo>
                  <a:cubicBezTo>
                    <a:pt x="16392" y="21919"/>
                    <a:pt x="16332" y="21421"/>
                    <a:pt x="16313" y="20924"/>
                  </a:cubicBezTo>
                  <a:cubicBezTo>
                    <a:pt x="16213" y="19810"/>
                    <a:pt x="16114" y="18656"/>
                    <a:pt x="15736" y="17602"/>
                  </a:cubicBezTo>
                  <a:cubicBezTo>
                    <a:pt x="15398" y="16568"/>
                    <a:pt x="14940" y="15613"/>
                    <a:pt x="14204" y="14777"/>
                  </a:cubicBezTo>
                  <a:cubicBezTo>
                    <a:pt x="13727" y="14260"/>
                    <a:pt x="13229" y="13723"/>
                    <a:pt x="12533" y="13484"/>
                  </a:cubicBezTo>
                  <a:cubicBezTo>
                    <a:pt x="11817" y="13245"/>
                    <a:pt x="11061" y="13007"/>
                    <a:pt x="10285" y="12947"/>
                  </a:cubicBezTo>
                  <a:cubicBezTo>
                    <a:pt x="10027" y="12927"/>
                    <a:pt x="9768" y="12927"/>
                    <a:pt x="9450" y="12788"/>
                  </a:cubicBezTo>
                  <a:cubicBezTo>
                    <a:pt x="9450" y="12330"/>
                    <a:pt x="9251" y="11873"/>
                    <a:pt x="9350" y="11376"/>
                  </a:cubicBezTo>
                  <a:cubicBezTo>
                    <a:pt x="9668" y="11296"/>
                    <a:pt x="9947" y="11236"/>
                    <a:pt x="10265" y="11177"/>
                  </a:cubicBezTo>
                  <a:cubicBezTo>
                    <a:pt x="10623" y="11137"/>
                    <a:pt x="10981" y="11157"/>
                    <a:pt x="11359" y="11137"/>
                  </a:cubicBezTo>
                  <a:cubicBezTo>
                    <a:pt x="11518" y="11137"/>
                    <a:pt x="11618" y="11057"/>
                    <a:pt x="11638" y="10898"/>
                  </a:cubicBezTo>
                  <a:cubicBezTo>
                    <a:pt x="11697" y="10640"/>
                    <a:pt x="11757" y="10361"/>
                    <a:pt x="11697" y="10063"/>
                  </a:cubicBezTo>
                  <a:cubicBezTo>
                    <a:pt x="11678" y="9864"/>
                    <a:pt x="11658" y="9625"/>
                    <a:pt x="11678" y="9426"/>
                  </a:cubicBezTo>
                  <a:cubicBezTo>
                    <a:pt x="11737" y="9028"/>
                    <a:pt x="11697" y="8630"/>
                    <a:pt x="11678" y="8233"/>
                  </a:cubicBezTo>
                  <a:cubicBezTo>
                    <a:pt x="11678" y="7974"/>
                    <a:pt x="11658" y="7676"/>
                    <a:pt x="11697" y="7417"/>
                  </a:cubicBezTo>
                  <a:cubicBezTo>
                    <a:pt x="11757" y="7377"/>
                    <a:pt x="11757" y="7357"/>
                    <a:pt x="11777" y="7357"/>
                  </a:cubicBezTo>
                  <a:cubicBezTo>
                    <a:pt x="11877" y="7317"/>
                    <a:pt x="11956" y="7278"/>
                    <a:pt x="12056" y="7238"/>
                  </a:cubicBezTo>
                  <a:cubicBezTo>
                    <a:pt x="12553" y="7019"/>
                    <a:pt x="12772" y="6641"/>
                    <a:pt x="12752" y="6124"/>
                  </a:cubicBezTo>
                  <a:cubicBezTo>
                    <a:pt x="12752" y="6005"/>
                    <a:pt x="12732" y="5865"/>
                    <a:pt x="12732" y="5726"/>
                  </a:cubicBezTo>
                  <a:cubicBezTo>
                    <a:pt x="12732" y="5487"/>
                    <a:pt x="12593" y="5328"/>
                    <a:pt x="12394" y="5209"/>
                  </a:cubicBezTo>
                  <a:cubicBezTo>
                    <a:pt x="12254" y="5129"/>
                    <a:pt x="12095" y="5070"/>
                    <a:pt x="11936" y="4970"/>
                  </a:cubicBezTo>
                  <a:cubicBezTo>
                    <a:pt x="11936" y="4493"/>
                    <a:pt x="11936" y="3995"/>
                    <a:pt x="11956" y="3518"/>
                  </a:cubicBezTo>
                  <a:cubicBezTo>
                    <a:pt x="11976" y="3080"/>
                    <a:pt x="11877" y="2643"/>
                    <a:pt x="11737" y="2225"/>
                  </a:cubicBezTo>
                  <a:cubicBezTo>
                    <a:pt x="11499" y="1449"/>
                    <a:pt x="10981" y="912"/>
                    <a:pt x="10305" y="494"/>
                  </a:cubicBezTo>
                  <a:cubicBezTo>
                    <a:pt x="10029" y="310"/>
                    <a:pt x="9728" y="209"/>
                    <a:pt x="9395" y="209"/>
                  </a:cubicBezTo>
                  <a:cubicBezTo>
                    <a:pt x="9297" y="209"/>
                    <a:pt x="9196" y="218"/>
                    <a:pt x="9092" y="236"/>
                  </a:cubicBezTo>
                  <a:lnTo>
                    <a:pt x="8574" y="315"/>
                  </a:lnTo>
                  <a:cubicBezTo>
                    <a:pt x="8496" y="327"/>
                    <a:pt x="8423" y="334"/>
                    <a:pt x="8354" y="334"/>
                  </a:cubicBezTo>
                  <a:cubicBezTo>
                    <a:pt x="8195" y="334"/>
                    <a:pt x="8057" y="299"/>
                    <a:pt x="7918" y="216"/>
                  </a:cubicBezTo>
                  <a:cubicBezTo>
                    <a:pt x="7779" y="116"/>
                    <a:pt x="7580" y="57"/>
                    <a:pt x="7381" y="37"/>
                  </a:cubicBezTo>
                  <a:cubicBezTo>
                    <a:pt x="7260" y="11"/>
                    <a:pt x="7141" y="0"/>
                    <a:pt x="702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480034" y="3082675"/>
              <a:ext cx="255896" cy="150409"/>
            </a:xfrm>
            <a:custGeom>
              <a:avLst/>
              <a:gdLst/>
              <a:ahLst/>
              <a:cxnLst/>
              <a:rect l="l" t="t" r="r" b="b"/>
              <a:pathLst>
                <a:path w="4079" h="2428" extrusionOk="0">
                  <a:moveTo>
                    <a:pt x="378" y="0"/>
                  </a:moveTo>
                  <a:cubicBezTo>
                    <a:pt x="199" y="0"/>
                    <a:pt x="60" y="40"/>
                    <a:pt x="0" y="339"/>
                  </a:cubicBezTo>
                  <a:lnTo>
                    <a:pt x="1054" y="1393"/>
                  </a:lnTo>
                  <a:cubicBezTo>
                    <a:pt x="1393" y="1731"/>
                    <a:pt x="1751" y="2069"/>
                    <a:pt x="2129" y="2427"/>
                  </a:cubicBezTo>
                  <a:cubicBezTo>
                    <a:pt x="2367" y="2169"/>
                    <a:pt x="2586" y="1930"/>
                    <a:pt x="2825" y="1691"/>
                  </a:cubicBezTo>
                  <a:cubicBezTo>
                    <a:pt x="3044" y="1413"/>
                    <a:pt x="3263" y="1174"/>
                    <a:pt x="3481" y="896"/>
                  </a:cubicBezTo>
                  <a:cubicBezTo>
                    <a:pt x="3680" y="637"/>
                    <a:pt x="3979" y="478"/>
                    <a:pt x="4078" y="140"/>
                  </a:cubicBezTo>
                  <a:cubicBezTo>
                    <a:pt x="3859" y="100"/>
                    <a:pt x="3640" y="80"/>
                    <a:pt x="3382" y="40"/>
                  </a:cubicBezTo>
                  <a:cubicBezTo>
                    <a:pt x="3305" y="25"/>
                    <a:pt x="3231" y="15"/>
                    <a:pt x="3160" y="15"/>
                  </a:cubicBezTo>
                  <a:cubicBezTo>
                    <a:pt x="3047" y="15"/>
                    <a:pt x="2942" y="39"/>
                    <a:pt x="2845" y="100"/>
                  </a:cubicBezTo>
                  <a:cubicBezTo>
                    <a:pt x="2586" y="219"/>
                    <a:pt x="2347" y="219"/>
                    <a:pt x="2069" y="219"/>
                  </a:cubicBezTo>
                  <a:cubicBezTo>
                    <a:pt x="1790" y="199"/>
                    <a:pt x="1552" y="199"/>
                    <a:pt x="1273" y="120"/>
                  </a:cubicBezTo>
                  <a:cubicBezTo>
                    <a:pt x="975" y="40"/>
                    <a:pt x="676" y="20"/>
                    <a:pt x="378" y="0"/>
                  </a:cubicBezTo>
                  <a:close/>
                </a:path>
              </a:pathLst>
            </a:custGeom>
            <a:solidFill>
              <a:srgbClr val="E6E4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110593" y="3093764"/>
              <a:ext cx="987198" cy="579271"/>
            </a:xfrm>
            <a:custGeom>
              <a:avLst/>
              <a:gdLst/>
              <a:ahLst/>
              <a:cxnLst/>
              <a:rect l="l" t="t" r="r" b="b"/>
              <a:pathLst>
                <a:path w="15736" h="9351" extrusionOk="0">
                  <a:moveTo>
                    <a:pt x="10544" y="1"/>
                  </a:moveTo>
                  <a:cubicBezTo>
                    <a:pt x="10067" y="498"/>
                    <a:pt x="9629" y="955"/>
                    <a:pt x="9171" y="1433"/>
                  </a:cubicBezTo>
                  <a:cubicBezTo>
                    <a:pt x="8833" y="1831"/>
                    <a:pt x="8475" y="2248"/>
                    <a:pt x="8137" y="2646"/>
                  </a:cubicBezTo>
                  <a:cubicBezTo>
                    <a:pt x="8077" y="2726"/>
                    <a:pt x="7978" y="2746"/>
                    <a:pt x="7918" y="2805"/>
                  </a:cubicBezTo>
                  <a:cubicBezTo>
                    <a:pt x="7043" y="1831"/>
                    <a:pt x="6128" y="935"/>
                    <a:pt x="5173" y="100"/>
                  </a:cubicBezTo>
                  <a:cubicBezTo>
                    <a:pt x="4656" y="160"/>
                    <a:pt x="4258" y="339"/>
                    <a:pt x="3860" y="538"/>
                  </a:cubicBezTo>
                  <a:cubicBezTo>
                    <a:pt x="2885" y="995"/>
                    <a:pt x="2149" y="1691"/>
                    <a:pt x="1672" y="2646"/>
                  </a:cubicBezTo>
                  <a:cubicBezTo>
                    <a:pt x="1592" y="2805"/>
                    <a:pt x="1493" y="2945"/>
                    <a:pt x="1413" y="3104"/>
                  </a:cubicBezTo>
                  <a:cubicBezTo>
                    <a:pt x="1274" y="3382"/>
                    <a:pt x="1115" y="3641"/>
                    <a:pt x="1015" y="3919"/>
                  </a:cubicBezTo>
                  <a:cubicBezTo>
                    <a:pt x="816" y="4417"/>
                    <a:pt x="657" y="4914"/>
                    <a:pt x="498" y="5431"/>
                  </a:cubicBezTo>
                  <a:cubicBezTo>
                    <a:pt x="419" y="5730"/>
                    <a:pt x="319" y="6048"/>
                    <a:pt x="279" y="6386"/>
                  </a:cubicBezTo>
                  <a:cubicBezTo>
                    <a:pt x="200" y="6744"/>
                    <a:pt x="200" y="7122"/>
                    <a:pt x="120" y="7480"/>
                  </a:cubicBezTo>
                  <a:cubicBezTo>
                    <a:pt x="1" y="8017"/>
                    <a:pt x="120" y="8495"/>
                    <a:pt x="379" y="8972"/>
                  </a:cubicBezTo>
                  <a:cubicBezTo>
                    <a:pt x="478" y="9151"/>
                    <a:pt x="618" y="9251"/>
                    <a:pt x="816" y="9271"/>
                  </a:cubicBezTo>
                  <a:cubicBezTo>
                    <a:pt x="1214" y="9290"/>
                    <a:pt x="1612" y="9350"/>
                    <a:pt x="2010" y="9350"/>
                  </a:cubicBezTo>
                  <a:cubicBezTo>
                    <a:pt x="2547" y="9350"/>
                    <a:pt x="3064" y="9310"/>
                    <a:pt x="3582" y="9290"/>
                  </a:cubicBezTo>
                  <a:cubicBezTo>
                    <a:pt x="3681" y="9290"/>
                    <a:pt x="3780" y="9271"/>
                    <a:pt x="3900" y="9271"/>
                  </a:cubicBezTo>
                  <a:cubicBezTo>
                    <a:pt x="3940" y="8733"/>
                    <a:pt x="3940" y="8276"/>
                    <a:pt x="3940" y="7798"/>
                  </a:cubicBezTo>
                  <a:cubicBezTo>
                    <a:pt x="3940" y="7600"/>
                    <a:pt x="3880" y="7421"/>
                    <a:pt x="3860" y="7222"/>
                  </a:cubicBezTo>
                  <a:cubicBezTo>
                    <a:pt x="3840" y="6864"/>
                    <a:pt x="3800" y="6505"/>
                    <a:pt x="3800" y="6127"/>
                  </a:cubicBezTo>
                  <a:cubicBezTo>
                    <a:pt x="3800" y="6008"/>
                    <a:pt x="3880" y="5889"/>
                    <a:pt x="4059" y="5889"/>
                  </a:cubicBezTo>
                  <a:cubicBezTo>
                    <a:pt x="4158" y="6008"/>
                    <a:pt x="4178" y="6187"/>
                    <a:pt x="4178" y="6366"/>
                  </a:cubicBezTo>
                  <a:cubicBezTo>
                    <a:pt x="4158" y="6605"/>
                    <a:pt x="4178" y="6824"/>
                    <a:pt x="4178" y="7043"/>
                  </a:cubicBezTo>
                  <a:cubicBezTo>
                    <a:pt x="4198" y="7281"/>
                    <a:pt x="4198" y="7520"/>
                    <a:pt x="4238" y="7739"/>
                  </a:cubicBezTo>
                  <a:cubicBezTo>
                    <a:pt x="4258" y="8117"/>
                    <a:pt x="4258" y="8475"/>
                    <a:pt x="4298" y="8853"/>
                  </a:cubicBezTo>
                  <a:cubicBezTo>
                    <a:pt x="4337" y="8992"/>
                    <a:pt x="4397" y="9111"/>
                    <a:pt x="4457" y="9271"/>
                  </a:cubicBezTo>
                  <a:cubicBezTo>
                    <a:pt x="4617" y="9287"/>
                    <a:pt x="4769" y="9294"/>
                    <a:pt x="4919" y="9294"/>
                  </a:cubicBezTo>
                  <a:cubicBezTo>
                    <a:pt x="5124" y="9294"/>
                    <a:pt x="5324" y="9282"/>
                    <a:pt x="5531" y="9271"/>
                  </a:cubicBezTo>
                  <a:cubicBezTo>
                    <a:pt x="5664" y="9271"/>
                    <a:pt x="5805" y="9262"/>
                    <a:pt x="5944" y="9262"/>
                  </a:cubicBezTo>
                  <a:cubicBezTo>
                    <a:pt x="6013" y="9262"/>
                    <a:pt x="6081" y="9264"/>
                    <a:pt x="6148" y="9271"/>
                  </a:cubicBezTo>
                  <a:cubicBezTo>
                    <a:pt x="6478" y="9313"/>
                    <a:pt x="6814" y="9333"/>
                    <a:pt x="7153" y="9333"/>
                  </a:cubicBezTo>
                  <a:cubicBezTo>
                    <a:pt x="7447" y="9333"/>
                    <a:pt x="7742" y="9318"/>
                    <a:pt x="8038" y="9290"/>
                  </a:cubicBezTo>
                  <a:cubicBezTo>
                    <a:pt x="9171" y="9211"/>
                    <a:pt x="10345" y="9171"/>
                    <a:pt x="11499" y="9111"/>
                  </a:cubicBezTo>
                  <a:cubicBezTo>
                    <a:pt x="11638" y="9092"/>
                    <a:pt x="11817" y="9111"/>
                    <a:pt x="11956" y="8932"/>
                  </a:cubicBezTo>
                  <a:lnTo>
                    <a:pt x="11956" y="8634"/>
                  </a:lnTo>
                  <a:lnTo>
                    <a:pt x="11956" y="5889"/>
                  </a:lnTo>
                  <a:cubicBezTo>
                    <a:pt x="11936" y="5789"/>
                    <a:pt x="11936" y="5670"/>
                    <a:pt x="12096" y="5610"/>
                  </a:cubicBezTo>
                  <a:cubicBezTo>
                    <a:pt x="12103" y="5609"/>
                    <a:pt x="12110" y="5608"/>
                    <a:pt x="12117" y="5608"/>
                  </a:cubicBezTo>
                  <a:cubicBezTo>
                    <a:pt x="12203" y="5608"/>
                    <a:pt x="12255" y="5724"/>
                    <a:pt x="12255" y="5909"/>
                  </a:cubicBezTo>
                  <a:lnTo>
                    <a:pt x="12255" y="8375"/>
                  </a:lnTo>
                  <a:cubicBezTo>
                    <a:pt x="12255" y="8614"/>
                    <a:pt x="12295" y="8853"/>
                    <a:pt x="12394" y="9052"/>
                  </a:cubicBezTo>
                  <a:cubicBezTo>
                    <a:pt x="12920" y="9117"/>
                    <a:pt x="13490" y="9157"/>
                    <a:pt x="14029" y="9157"/>
                  </a:cubicBezTo>
                  <a:cubicBezTo>
                    <a:pt x="14632" y="9157"/>
                    <a:pt x="15196" y="9108"/>
                    <a:pt x="15617" y="8992"/>
                  </a:cubicBezTo>
                  <a:cubicBezTo>
                    <a:pt x="15637" y="8952"/>
                    <a:pt x="15676" y="8873"/>
                    <a:pt x="15676" y="8793"/>
                  </a:cubicBezTo>
                  <a:cubicBezTo>
                    <a:pt x="15736" y="8296"/>
                    <a:pt x="15676" y="7779"/>
                    <a:pt x="15637" y="7202"/>
                  </a:cubicBezTo>
                  <a:cubicBezTo>
                    <a:pt x="15597" y="6068"/>
                    <a:pt x="15338" y="4974"/>
                    <a:pt x="14980" y="3899"/>
                  </a:cubicBezTo>
                  <a:cubicBezTo>
                    <a:pt x="14801" y="3402"/>
                    <a:pt x="14582" y="2925"/>
                    <a:pt x="14284" y="2507"/>
                  </a:cubicBezTo>
                  <a:cubicBezTo>
                    <a:pt x="13906" y="1950"/>
                    <a:pt x="13448" y="1492"/>
                    <a:pt x="13011" y="1015"/>
                  </a:cubicBezTo>
                  <a:cubicBezTo>
                    <a:pt x="12752" y="756"/>
                    <a:pt x="12454" y="597"/>
                    <a:pt x="12135" y="458"/>
                  </a:cubicBezTo>
                  <a:cubicBezTo>
                    <a:pt x="11757" y="339"/>
                    <a:pt x="11419" y="219"/>
                    <a:pt x="11041" y="100"/>
                  </a:cubicBezTo>
                  <a:cubicBezTo>
                    <a:pt x="10902" y="40"/>
                    <a:pt x="10723" y="20"/>
                    <a:pt x="105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664723" y="2461605"/>
              <a:ext cx="46236" cy="20381"/>
            </a:xfrm>
            <a:custGeom>
              <a:avLst/>
              <a:gdLst/>
              <a:ahLst/>
              <a:cxnLst/>
              <a:rect l="l" t="t" r="r" b="b"/>
              <a:pathLst>
                <a:path w="737" h="329" extrusionOk="0">
                  <a:moveTo>
                    <a:pt x="736" y="1"/>
                  </a:moveTo>
                  <a:lnTo>
                    <a:pt x="736" y="1"/>
                  </a:lnTo>
                  <a:cubicBezTo>
                    <a:pt x="517" y="20"/>
                    <a:pt x="239" y="20"/>
                    <a:pt x="0" y="20"/>
                  </a:cubicBezTo>
                  <a:cubicBezTo>
                    <a:pt x="0" y="80"/>
                    <a:pt x="20" y="100"/>
                    <a:pt x="20" y="160"/>
                  </a:cubicBezTo>
                  <a:cubicBezTo>
                    <a:pt x="193" y="207"/>
                    <a:pt x="353" y="328"/>
                    <a:pt x="541" y="328"/>
                  </a:cubicBezTo>
                  <a:cubicBezTo>
                    <a:pt x="590" y="328"/>
                    <a:pt x="642" y="320"/>
                    <a:pt x="696" y="299"/>
                  </a:cubicBezTo>
                  <a:cubicBezTo>
                    <a:pt x="736" y="199"/>
                    <a:pt x="736" y="100"/>
                    <a:pt x="736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353938" y="2822688"/>
              <a:ext cx="147365" cy="127984"/>
            </a:xfrm>
            <a:custGeom>
              <a:avLst/>
              <a:gdLst/>
              <a:ahLst/>
              <a:cxnLst/>
              <a:rect l="l" t="t" r="r" b="b"/>
              <a:pathLst>
                <a:path w="2349" h="2066" extrusionOk="0">
                  <a:moveTo>
                    <a:pt x="21" y="0"/>
                  </a:moveTo>
                  <a:lnTo>
                    <a:pt x="21" y="0"/>
                  </a:lnTo>
                  <a:cubicBezTo>
                    <a:pt x="1" y="716"/>
                    <a:pt x="1" y="1333"/>
                    <a:pt x="100" y="2029"/>
                  </a:cubicBezTo>
                  <a:cubicBezTo>
                    <a:pt x="364" y="2057"/>
                    <a:pt x="623" y="2065"/>
                    <a:pt x="878" y="2065"/>
                  </a:cubicBezTo>
                  <a:cubicBezTo>
                    <a:pt x="1267" y="2065"/>
                    <a:pt x="1647" y="2046"/>
                    <a:pt x="2021" y="2046"/>
                  </a:cubicBezTo>
                  <a:cubicBezTo>
                    <a:pt x="2104" y="2046"/>
                    <a:pt x="2186" y="2047"/>
                    <a:pt x="2269" y="2049"/>
                  </a:cubicBezTo>
                  <a:cubicBezTo>
                    <a:pt x="2269" y="2049"/>
                    <a:pt x="2289" y="2009"/>
                    <a:pt x="2348" y="1950"/>
                  </a:cubicBezTo>
                  <a:cubicBezTo>
                    <a:pt x="1970" y="1651"/>
                    <a:pt x="1493" y="1452"/>
                    <a:pt x="1155" y="1154"/>
                  </a:cubicBezTo>
                  <a:cubicBezTo>
                    <a:pt x="757" y="816"/>
                    <a:pt x="419" y="418"/>
                    <a:pt x="21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484990" y="2785706"/>
              <a:ext cx="194729" cy="65169"/>
            </a:xfrm>
            <a:custGeom>
              <a:avLst/>
              <a:gdLst/>
              <a:ahLst/>
              <a:cxnLst/>
              <a:rect l="l" t="t" r="r" b="b"/>
              <a:pathLst>
                <a:path w="3104" h="1052" extrusionOk="0">
                  <a:moveTo>
                    <a:pt x="259" y="0"/>
                  </a:moveTo>
                  <a:cubicBezTo>
                    <a:pt x="200" y="0"/>
                    <a:pt x="80" y="20"/>
                    <a:pt x="60" y="60"/>
                  </a:cubicBezTo>
                  <a:cubicBezTo>
                    <a:pt x="1" y="120"/>
                    <a:pt x="1" y="219"/>
                    <a:pt x="60" y="259"/>
                  </a:cubicBezTo>
                  <a:cubicBezTo>
                    <a:pt x="359" y="637"/>
                    <a:pt x="777" y="915"/>
                    <a:pt x="1254" y="1015"/>
                  </a:cubicBezTo>
                  <a:cubicBezTo>
                    <a:pt x="1381" y="1039"/>
                    <a:pt x="1503" y="1051"/>
                    <a:pt x="1622" y="1051"/>
                  </a:cubicBezTo>
                  <a:cubicBezTo>
                    <a:pt x="2082" y="1051"/>
                    <a:pt x="2486" y="873"/>
                    <a:pt x="2865" y="557"/>
                  </a:cubicBezTo>
                  <a:cubicBezTo>
                    <a:pt x="3044" y="438"/>
                    <a:pt x="3104" y="259"/>
                    <a:pt x="2965" y="60"/>
                  </a:cubicBezTo>
                  <a:cubicBezTo>
                    <a:pt x="2932" y="49"/>
                    <a:pt x="2902" y="44"/>
                    <a:pt x="2876" y="44"/>
                  </a:cubicBezTo>
                  <a:cubicBezTo>
                    <a:pt x="2757" y="44"/>
                    <a:pt x="2695" y="142"/>
                    <a:pt x="2646" y="239"/>
                  </a:cubicBezTo>
                  <a:cubicBezTo>
                    <a:pt x="2440" y="477"/>
                    <a:pt x="2196" y="601"/>
                    <a:pt x="1903" y="601"/>
                  </a:cubicBezTo>
                  <a:cubicBezTo>
                    <a:pt x="1829" y="601"/>
                    <a:pt x="1752" y="593"/>
                    <a:pt x="1672" y="577"/>
                  </a:cubicBezTo>
                  <a:cubicBezTo>
                    <a:pt x="1254" y="518"/>
                    <a:pt x="876" y="418"/>
                    <a:pt x="558" y="140"/>
                  </a:cubicBezTo>
                  <a:cubicBezTo>
                    <a:pt x="478" y="60"/>
                    <a:pt x="359" y="20"/>
                    <a:pt x="25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415104" y="2565736"/>
              <a:ext cx="99937" cy="36425"/>
            </a:xfrm>
            <a:custGeom>
              <a:avLst/>
              <a:gdLst/>
              <a:ahLst/>
              <a:cxnLst/>
              <a:rect l="l" t="t" r="r" b="b"/>
              <a:pathLst>
                <a:path w="1593" h="588" extrusionOk="0">
                  <a:moveTo>
                    <a:pt x="1246" y="1"/>
                  </a:moveTo>
                  <a:cubicBezTo>
                    <a:pt x="964" y="1"/>
                    <a:pt x="681" y="25"/>
                    <a:pt x="399" y="110"/>
                  </a:cubicBezTo>
                  <a:cubicBezTo>
                    <a:pt x="259" y="130"/>
                    <a:pt x="180" y="229"/>
                    <a:pt x="60" y="329"/>
                  </a:cubicBezTo>
                  <a:cubicBezTo>
                    <a:pt x="1" y="408"/>
                    <a:pt x="60" y="567"/>
                    <a:pt x="200" y="587"/>
                  </a:cubicBezTo>
                  <a:lnTo>
                    <a:pt x="379" y="587"/>
                  </a:lnTo>
                  <a:cubicBezTo>
                    <a:pt x="637" y="567"/>
                    <a:pt x="936" y="508"/>
                    <a:pt x="1214" y="488"/>
                  </a:cubicBezTo>
                  <a:cubicBezTo>
                    <a:pt x="1493" y="468"/>
                    <a:pt x="1513" y="428"/>
                    <a:pt x="1592" y="10"/>
                  </a:cubicBezTo>
                  <a:cubicBezTo>
                    <a:pt x="1477" y="5"/>
                    <a:pt x="1361" y="1"/>
                    <a:pt x="1246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647220" y="2562019"/>
              <a:ext cx="94918" cy="51726"/>
            </a:xfrm>
            <a:custGeom>
              <a:avLst/>
              <a:gdLst/>
              <a:ahLst/>
              <a:cxnLst/>
              <a:rect l="l" t="t" r="r" b="b"/>
              <a:pathLst>
                <a:path w="1513" h="835" extrusionOk="0">
                  <a:moveTo>
                    <a:pt x="254" y="1"/>
                  </a:moveTo>
                  <a:cubicBezTo>
                    <a:pt x="225" y="1"/>
                    <a:pt x="200" y="11"/>
                    <a:pt x="180" y="31"/>
                  </a:cubicBezTo>
                  <a:cubicBezTo>
                    <a:pt x="120" y="70"/>
                    <a:pt x="60" y="130"/>
                    <a:pt x="21" y="170"/>
                  </a:cubicBezTo>
                  <a:cubicBezTo>
                    <a:pt x="1" y="230"/>
                    <a:pt x="60" y="329"/>
                    <a:pt x="80" y="369"/>
                  </a:cubicBezTo>
                  <a:cubicBezTo>
                    <a:pt x="120" y="429"/>
                    <a:pt x="180" y="448"/>
                    <a:pt x="220" y="468"/>
                  </a:cubicBezTo>
                  <a:cubicBezTo>
                    <a:pt x="498" y="588"/>
                    <a:pt x="757" y="687"/>
                    <a:pt x="1015" y="787"/>
                  </a:cubicBezTo>
                  <a:cubicBezTo>
                    <a:pt x="1074" y="816"/>
                    <a:pt x="1142" y="834"/>
                    <a:pt x="1199" y="834"/>
                  </a:cubicBezTo>
                  <a:cubicBezTo>
                    <a:pt x="1219" y="834"/>
                    <a:pt x="1238" y="832"/>
                    <a:pt x="1254" y="826"/>
                  </a:cubicBezTo>
                  <a:cubicBezTo>
                    <a:pt x="1314" y="787"/>
                    <a:pt x="1413" y="687"/>
                    <a:pt x="1513" y="627"/>
                  </a:cubicBezTo>
                  <a:cubicBezTo>
                    <a:pt x="1453" y="528"/>
                    <a:pt x="1393" y="448"/>
                    <a:pt x="1314" y="389"/>
                  </a:cubicBezTo>
                  <a:cubicBezTo>
                    <a:pt x="1015" y="190"/>
                    <a:pt x="697" y="70"/>
                    <a:pt x="359" y="31"/>
                  </a:cubicBezTo>
                  <a:cubicBezTo>
                    <a:pt x="319" y="11"/>
                    <a:pt x="284" y="1"/>
                    <a:pt x="25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4450047" y="2635363"/>
              <a:ext cx="64993" cy="49992"/>
            </a:xfrm>
            <a:custGeom>
              <a:avLst/>
              <a:gdLst/>
              <a:ahLst/>
              <a:cxnLst/>
              <a:rect l="l" t="t" r="r" b="b"/>
              <a:pathLst>
                <a:path w="1036" h="807" extrusionOk="0">
                  <a:moveTo>
                    <a:pt x="478" y="0"/>
                  </a:moveTo>
                  <a:cubicBezTo>
                    <a:pt x="100" y="40"/>
                    <a:pt x="1" y="239"/>
                    <a:pt x="180" y="538"/>
                  </a:cubicBezTo>
                  <a:cubicBezTo>
                    <a:pt x="200" y="577"/>
                    <a:pt x="239" y="637"/>
                    <a:pt x="279" y="677"/>
                  </a:cubicBezTo>
                  <a:cubicBezTo>
                    <a:pt x="382" y="754"/>
                    <a:pt x="494" y="807"/>
                    <a:pt x="598" y="807"/>
                  </a:cubicBezTo>
                  <a:cubicBezTo>
                    <a:pt x="654" y="807"/>
                    <a:pt x="708" y="791"/>
                    <a:pt x="757" y="756"/>
                  </a:cubicBezTo>
                  <a:cubicBezTo>
                    <a:pt x="936" y="657"/>
                    <a:pt x="1035" y="478"/>
                    <a:pt x="975" y="279"/>
                  </a:cubicBezTo>
                  <a:cubicBezTo>
                    <a:pt x="956" y="100"/>
                    <a:pt x="836" y="0"/>
                    <a:pt x="61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563596" y="2658841"/>
              <a:ext cx="25031" cy="98682"/>
            </a:xfrm>
            <a:custGeom>
              <a:avLst/>
              <a:gdLst/>
              <a:ahLst/>
              <a:cxnLst/>
              <a:rect l="l" t="t" r="r" b="b"/>
              <a:pathLst>
                <a:path w="399" h="1593" extrusionOk="0">
                  <a:moveTo>
                    <a:pt x="195" y="1"/>
                  </a:moveTo>
                  <a:cubicBezTo>
                    <a:pt x="144" y="1"/>
                    <a:pt x="82" y="26"/>
                    <a:pt x="21" y="79"/>
                  </a:cubicBezTo>
                  <a:cubicBezTo>
                    <a:pt x="21" y="457"/>
                    <a:pt x="21" y="855"/>
                    <a:pt x="1" y="1253"/>
                  </a:cubicBezTo>
                  <a:cubicBezTo>
                    <a:pt x="1" y="1458"/>
                    <a:pt x="88" y="1593"/>
                    <a:pt x="181" y="1593"/>
                  </a:cubicBezTo>
                  <a:cubicBezTo>
                    <a:pt x="187" y="1593"/>
                    <a:pt x="194" y="1592"/>
                    <a:pt x="200" y="1591"/>
                  </a:cubicBezTo>
                  <a:cubicBezTo>
                    <a:pt x="359" y="1551"/>
                    <a:pt x="359" y="1392"/>
                    <a:pt x="399" y="1273"/>
                  </a:cubicBezTo>
                  <a:lnTo>
                    <a:pt x="399" y="1153"/>
                  </a:lnTo>
                  <a:cubicBezTo>
                    <a:pt x="359" y="795"/>
                    <a:pt x="359" y="477"/>
                    <a:pt x="319" y="119"/>
                  </a:cubicBezTo>
                  <a:cubicBezTo>
                    <a:pt x="308" y="41"/>
                    <a:pt x="260" y="1"/>
                    <a:pt x="19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650984" y="2627930"/>
              <a:ext cx="53701" cy="54328"/>
            </a:xfrm>
            <a:custGeom>
              <a:avLst/>
              <a:gdLst/>
              <a:ahLst/>
              <a:cxnLst/>
              <a:rect l="l" t="t" r="r" b="b"/>
              <a:pathLst>
                <a:path w="856" h="877" extrusionOk="0">
                  <a:moveTo>
                    <a:pt x="400" y="0"/>
                  </a:moveTo>
                  <a:cubicBezTo>
                    <a:pt x="294" y="0"/>
                    <a:pt x="194" y="36"/>
                    <a:pt x="140" y="101"/>
                  </a:cubicBezTo>
                  <a:cubicBezTo>
                    <a:pt x="0" y="260"/>
                    <a:pt x="0" y="478"/>
                    <a:pt x="140" y="618"/>
                  </a:cubicBezTo>
                  <a:cubicBezTo>
                    <a:pt x="219" y="717"/>
                    <a:pt x="319" y="777"/>
                    <a:pt x="458" y="876"/>
                  </a:cubicBezTo>
                  <a:cubicBezTo>
                    <a:pt x="597" y="757"/>
                    <a:pt x="697" y="658"/>
                    <a:pt x="756" y="518"/>
                  </a:cubicBezTo>
                  <a:cubicBezTo>
                    <a:pt x="856" y="359"/>
                    <a:pt x="816" y="180"/>
                    <a:pt x="657" y="81"/>
                  </a:cubicBezTo>
                  <a:cubicBezTo>
                    <a:pt x="584" y="26"/>
                    <a:pt x="490" y="0"/>
                    <a:pt x="40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924649" y="2043841"/>
              <a:ext cx="1310471" cy="1468899"/>
            </a:xfrm>
            <a:custGeom>
              <a:avLst/>
              <a:gdLst/>
              <a:ahLst/>
              <a:cxnLst/>
              <a:rect l="l" t="t" r="r" b="b"/>
              <a:pathLst>
                <a:path w="20889" h="23712" extrusionOk="0">
                  <a:moveTo>
                    <a:pt x="9624" y="1465"/>
                  </a:moveTo>
                  <a:cubicBezTo>
                    <a:pt x="9799" y="1465"/>
                    <a:pt x="9977" y="1479"/>
                    <a:pt x="10146" y="1493"/>
                  </a:cubicBezTo>
                  <a:cubicBezTo>
                    <a:pt x="10345" y="1533"/>
                    <a:pt x="10524" y="1553"/>
                    <a:pt x="10703" y="1553"/>
                  </a:cubicBezTo>
                  <a:cubicBezTo>
                    <a:pt x="10763" y="1551"/>
                    <a:pt x="10824" y="1550"/>
                    <a:pt x="10884" y="1550"/>
                  </a:cubicBezTo>
                  <a:cubicBezTo>
                    <a:pt x="11659" y="1550"/>
                    <a:pt x="12432" y="1668"/>
                    <a:pt x="13170" y="1871"/>
                  </a:cubicBezTo>
                  <a:cubicBezTo>
                    <a:pt x="13727" y="2050"/>
                    <a:pt x="14284" y="2328"/>
                    <a:pt x="14801" y="2587"/>
                  </a:cubicBezTo>
                  <a:cubicBezTo>
                    <a:pt x="15776" y="3064"/>
                    <a:pt x="16651" y="3681"/>
                    <a:pt x="17467" y="4357"/>
                  </a:cubicBezTo>
                  <a:cubicBezTo>
                    <a:pt x="17805" y="4656"/>
                    <a:pt x="18143" y="4954"/>
                    <a:pt x="18461" y="5272"/>
                  </a:cubicBezTo>
                  <a:cubicBezTo>
                    <a:pt x="18601" y="5412"/>
                    <a:pt x="18740" y="5571"/>
                    <a:pt x="18799" y="5750"/>
                  </a:cubicBezTo>
                  <a:cubicBezTo>
                    <a:pt x="19257" y="6665"/>
                    <a:pt x="19695" y="7560"/>
                    <a:pt x="20033" y="8535"/>
                  </a:cubicBezTo>
                  <a:cubicBezTo>
                    <a:pt x="20252" y="9211"/>
                    <a:pt x="20391" y="9888"/>
                    <a:pt x="20451" y="10604"/>
                  </a:cubicBezTo>
                  <a:cubicBezTo>
                    <a:pt x="20530" y="11280"/>
                    <a:pt x="20530" y="11937"/>
                    <a:pt x="20530" y="12613"/>
                  </a:cubicBezTo>
                  <a:cubicBezTo>
                    <a:pt x="20530" y="12872"/>
                    <a:pt x="20490" y="13110"/>
                    <a:pt x="20431" y="13369"/>
                  </a:cubicBezTo>
                  <a:cubicBezTo>
                    <a:pt x="20172" y="14324"/>
                    <a:pt x="19854" y="15298"/>
                    <a:pt x="19456" y="16213"/>
                  </a:cubicBezTo>
                  <a:cubicBezTo>
                    <a:pt x="19158" y="16910"/>
                    <a:pt x="18760" y="17586"/>
                    <a:pt x="18242" y="18183"/>
                  </a:cubicBezTo>
                  <a:cubicBezTo>
                    <a:pt x="17308" y="19237"/>
                    <a:pt x="16253" y="20053"/>
                    <a:pt x="15060" y="20689"/>
                  </a:cubicBezTo>
                  <a:cubicBezTo>
                    <a:pt x="14304" y="21127"/>
                    <a:pt x="13508" y="21485"/>
                    <a:pt x="12673" y="21684"/>
                  </a:cubicBezTo>
                  <a:cubicBezTo>
                    <a:pt x="12116" y="21823"/>
                    <a:pt x="11539" y="21823"/>
                    <a:pt x="11002" y="21843"/>
                  </a:cubicBezTo>
                  <a:cubicBezTo>
                    <a:pt x="9549" y="21783"/>
                    <a:pt x="8217" y="21465"/>
                    <a:pt x="6864" y="20988"/>
                  </a:cubicBezTo>
                  <a:cubicBezTo>
                    <a:pt x="6625" y="20888"/>
                    <a:pt x="6367" y="20848"/>
                    <a:pt x="6148" y="20749"/>
                  </a:cubicBezTo>
                  <a:cubicBezTo>
                    <a:pt x="5074" y="20331"/>
                    <a:pt x="4178" y="19675"/>
                    <a:pt x="3442" y="18800"/>
                  </a:cubicBezTo>
                  <a:cubicBezTo>
                    <a:pt x="2925" y="18203"/>
                    <a:pt x="2448" y="17606"/>
                    <a:pt x="2050" y="16950"/>
                  </a:cubicBezTo>
                  <a:cubicBezTo>
                    <a:pt x="1990" y="16850"/>
                    <a:pt x="1950" y="16751"/>
                    <a:pt x="1871" y="16671"/>
                  </a:cubicBezTo>
                  <a:cubicBezTo>
                    <a:pt x="1254" y="15816"/>
                    <a:pt x="956" y="14881"/>
                    <a:pt x="737" y="13886"/>
                  </a:cubicBezTo>
                  <a:cubicBezTo>
                    <a:pt x="697" y="13707"/>
                    <a:pt x="657" y="13508"/>
                    <a:pt x="598" y="13309"/>
                  </a:cubicBezTo>
                  <a:cubicBezTo>
                    <a:pt x="399" y="12593"/>
                    <a:pt x="359" y="11837"/>
                    <a:pt x="359" y="11101"/>
                  </a:cubicBezTo>
                  <a:cubicBezTo>
                    <a:pt x="339" y="10285"/>
                    <a:pt x="439" y="9450"/>
                    <a:pt x="737" y="8654"/>
                  </a:cubicBezTo>
                  <a:cubicBezTo>
                    <a:pt x="737" y="8634"/>
                    <a:pt x="757" y="8595"/>
                    <a:pt x="757" y="8555"/>
                  </a:cubicBezTo>
                  <a:cubicBezTo>
                    <a:pt x="956" y="7560"/>
                    <a:pt x="1533" y="6725"/>
                    <a:pt x="2030" y="5869"/>
                  </a:cubicBezTo>
                  <a:cubicBezTo>
                    <a:pt x="2289" y="5432"/>
                    <a:pt x="2647" y="5014"/>
                    <a:pt x="3044" y="4636"/>
                  </a:cubicBezTo>
                  <a:cubicBezTo>
                    <a:pt x="3800" y="3920"/>
                    <a:pt x="4636" y="3263"/>
                    <a:pt x="5531" y="2726"/>
                  </a:cubicBezTo>
                  <a:cubicBezTo>
                    <a:pt x="6247" y="2269"/>
                    <a:pt x="7003" y="1970"/>
                    <a:pt x="7819" y="1751"/>
                  </a:cubicBezTo>
                  <a:cubicBezTo>
                    <a:pt x="8336" y="1632"/>
                    <a:pt x="8853" y="1493"/>
                    <a:pt x="9410" y="1473"/>
                  </a:cubicBezTo>
                  <a:cubicBezTo>
                    <a:pt x="9480" y="1467"/>
                    <a:pt x="9552" y="1465"/>
                    <a:pt x="9624" y="1465"/>
                  </a:cubicBezTo>
                  <a:close/>
                  <a:moveTo>
                    <a:pt x="10922" y="1"/>
                  </a:moveTo>
                  <a:lnTo>
                    <a:pt x="10922" y="1"/>
                  </a:lnTo>
                  <a:cubicBezTo>
                    <a:pt x="10703" y="41"/>
                    <a:pt x="10643" y="160"/>
                    <a:pt x="10643" y="299"/>
                  </a:cubicBezTo>
                  <a:cubicBezTo>
                    <a:pt x="10643" y="578"/>
                    <a:pt x="10643" y="856"/>
                    <a:pt x="10484" y="1135"/>
                  </a:cubicBezTo>
                  <a:cubicBezTo>
                    <a:pt x="10435" y="1135"/>
                    <a:pt x="10385" y="1140"/>
                    <a:pt x="10338" y="1140"/>
                  </a:cubicBezTo>
                  <a:cubicBezTo>
                    <a:pt x="10290" y="1140"/>
                    <a:pt x="10246" y="1135"/>
                    <a:pt x="10206" y="1115"/>
                  </a:cubicBezTo>
                  <a:cubicBezTo>
                    <a:pt x="9490" y="1155"/>
                    <a:pt x="8754" y="1254"/>
                    <a:pt x="8057" y="1413"/>
                  </a:cubicBezTo>
                  <a:cubicBezTo>
                    <a:pt x="6764" y="1771"/>
                    <a:pt x="5551" y="2308"/>
                    <a:pt x="4477" y="3144"/>
                  </a:cubicBezTo>
                  <a:cubicBezTo>
                    <a:pt x="4079" y="3462"/>
                    <a:pt x="3701" y="3800"/>
                    <a:pt x="3303" y="4099"/>
                  </a:cubicBezTo>
                  <a:cubicBezTo>
                    <a:pt x="2786" y="4477"/>
                    <a:pt x="2388" y="4954"/>
                    <a:pt x="2050" y="5452"/>
                  </a:cubicBezTo>
                  <a:cubicBezTo>
                    <a:pt x="1811" y="5750"/>
                    <a:pt x="1652" y="6088"/>
                    <a:pt x="1453" y="6426"/>
                  </a:cubicBezTo>
                  <a:cubicBezTo>
                    <a:pt x="1075" y="7043"/>
                    <a:pt x="757" y="7640"/>
                    <a:pt x="558" y="8336"/>
                  </a:cubicBezTo>
                  <a:cubicBezTo>
                    <a:pt x="359" y="9052"/>
                    <a:pt x="120" y="9768"/>
                    <a:pt x="120" y="10544"/>
                  </a:cubicBezTo>
                  <a:cubicBezTo>
                    <a:pt x="120" y="10663"/>
                    <a:pt x="120" y="10803"/>
                    <a:pt x="100" y="10922"/>
                  </a:cubicBezTo>
                  <a:cubicBezTo>
                    <a:pt x="1" y="11459"/>
                    <a:pt x="160" y="11996"/>
                    <a:pt x="160" y="12533"/>
                  </a:cubicBezTo>
                  <a:cubicBezTo>
                    <a:pt x="379" y="13429"/>
                    <a:pt x="478" y="14383"/>
                    <a:pt x="797" y="15279"/>
                  </a:cubicBezTo>
                  <a:cubicBezTo>
                    <a:pt x="1035" y="15875"/>
                    <a:pt x="1274" y="16412"/>
                    <a:pt x="1652" y="16910"/>
                  </a:cubicBezTo>
                  <a:cubicBezTo>
                    <a:pt x="1831" y="17168"/>
                    <a:pt x="1970" y="17427"/>
                    <a:pt x="2149" y="17686"/>
                  </a:cubicBezTo>
                  <a:cubicBezTo>
                    <a:pt x="2348" y="17984"/>
                    <a:pt x="2547" y="18302"/>
                    <a:pt x="2766" y="18581"/>
                  </a:cubicBezTo>
                  <a:cubicBezTo>
                    <a:pt x="3025" y="18899"/>
                    <a:pt x="3323" y="19178"/>
                    <a:pt x="3562" y="19476"/>
                  </a:cubicBezTo>
                  <a:cubicBezTo>
                    <a:pt x="3920" y="19894"/>
                    <a:pt x="4337" y="20192"/>
                    <a:pt x="4775" y="20471"/>
                  </a:cubicBezTo>
                  <a:cubicBezTo>
                    <a:pt x="5113" y="20669"/>
                    <a:pt x="5451" y="20868"/>
                    <a:pt x="5829" y="21008"/>
                  </a:cubicBezTo>
                  <a:cubicBezTo>
                    <a:pt x="7262" y="21604"/>
                    <a:pt x="8793" y="22042"/>
                    <a:pt x="10385" y="22142"/>
                  </a:cubicBezTo>
                  <a:cubicBezTo>
                    <a:pt x="10431" y="22142"/>
                    <a:pt x="10482" y="22137"/>
                    <a:pt x="10534" y="22137"/>
                  </a:cubicBezTo>
                  <a:cubicBezTo>
                    <a:pt x="10639" y="22137"/>
                    <a:pt x="10750" y="22155"/>
                    <a:pt x="10842" y="22261"/>
                  </a:cubicBezTo>
                  <a:cubicBezTo>
                    <a:pt x="10882" y="22539"/>
                    <a:pt x="10882" y="22838"/>
                    <a:pt x="10783" y="23096"/>
                  </a:cubicBezTo>
                  <a:cubicBezTo>
                    <a:pt x="10703" y="23295"/>
                    <a:pt x="10643" y="23494"/>
                    <a:pt x="10743" y="23693"/>
                  </a:cubicBezTo>
                  <a:cubicBezTo>
                    <a:pt x="10780" y="23706"/>
                    <a:pt x="10814" y="23711"/>
                    <a:pt x="10843" y="23711"/>
                  </a:cubicBezTo>
                  <a:cubicBezTo>
                    <a:pt x="10953" y="23711"/>
                    <a:pt x="11006" y="23633"/>
                    <a:pt x="11021" y="23554"/>
                  </a:cubicBezTo>
                  <a:cubicBezTo>
                    <a:pt x="11101" y="23355"/>
                    <a:pt x="11141" y="23156"/>
                    <a:pt x="11181" y="22937"/>
                  </a:cubicBezTo>
                  <a:cubicBezTo>
                    <a:pt x="11200" y="22699"/>
                    <a:pt x="11200" y="22480"/>
                    <a:pt x="11220" y="22281"/>
                  </a:cubicBezTo>
                  <a:cubicBezTo>
                    <a:pt x="11399" y="22142"/>
                    <a:pt x="11598" y="22142"/>
                    <a:pt x="11797" y="22142"/>
                  </a:cubicBezTo>
                  <a:cubicBezTo>
                    <a:pt x="12394" y="22122"/>
                    <a:pt x="12991" y="21982"/>
                    <a:pt x="13528" y="21744"/>
                  </a:cubicBezTo>
                  <a:cubicBezTo>
                    <a:pt x="14284" y="21386"/>
                    <a:pt x="15080" y="21087"/>
                    <a:pt x="15776" y="20650"/>
                  </a:cubicBezTo>
                  <a:cubicBezTo>
                    <a:pt x="16711" y="20053"/>
                    <a:pt x="17646" y="19436"/>
                    <a:pt x="18342" y="18501"/>
                  </a:cubicBezTo>
                  <a:cubicBezTo>
                    <a:pt x="18382" y="18441"/>
                    <a:pt x="18441" y="18362"/>
                    <a:pt x="18501" y="18302"/>
                  </a:cubicBezTo>
                  <a:cubicBezTo>
                    <a:pt x="19078" y="17805"/>
                    <a:pt x="19376" y="17148"/>
                    <a:pt x="19655" y="16492"/>
                  </a:cubicBezTo>
                  <a:cubicBezTo>
                    <a:pt x="19973" y="15716"/>
                    <a:pt x="20331" y="14960"/>
                    <a:pt x="20490" y="14105"/>
                  </a:cubicBezTo>
                  <a:cubicBezTo>
                    <a:pt x="20590" y="13667"/>
                    <a:pt x="20789" y="13210"/>
                    <a:pt x="20829" y="12732"/>
                  </a:cubicBezTo>
                  <a:cubicBezTo>
                    <a:pt x="20868" y="12116"/>
                    <a:pt x="20888" y="11519"/>
                    <a:pt x="20829" y="10902"/>
                  </a:cubicBezTo>
                  <a:cubicBezTo>
                    <a:pt x="20749" y="10246"/>
                    <a:pt x="20729" y="9609"/>
                    <a:pt x="20530" y="8992"/>
                  </a:cubicBezTo>
                  <a:cubicBezTo>
                    <a:pt x="20152" y="7799"/>
                    <a:pt x="19655" y="6625"/>
                    <a:pt x="19058" y="5511"/>
                  </a:cubicBezTo>
                  <a:cubicBezTo>
                    <a:pt x="18879" y="5173"/>
                    <a:pt x="18680" y="4934"/>
                    <a:pt x="18402" y="4715"/>
                  </a:cubicBezTo>
                  <a:cubicBezTo>
                    <a:pt x="17984" y="4357"/>
                    <a:pt x="17566" y="3979"/>
                    <a:pt x="17109" y="3641"/>
                  </a:cubicBezTo>
                  <a:cubicBezTo>
                    <a:pt x="16054" y="2766"/>
                    <a:pt x="14821" y="2169"/>
                    <a:pt x="13588" y="1632"/>
                  </a:cubicBezTo>
                  <a:cubicBezTo>
                    <a:pt x="13488" y="1572"/>
                    <a:pt x="13389" y="1553"/>
                    <a:pt x="13289" y="1533"/>
                  </a:cubicBezTo>
                  <a:cubicBezTo>
                    <a:pt x="12732" y="1453"/>
                    <a:pt x="12215" y="1294"/>
                    <a:pt x="11678" y="1274"/>
                  </a:cubicBezTo>
                  <a:cubicBezTo>
                    <a:pt x="11399" y="1274"/>
                    <a:pt x="11141" y="1194"/>
                    <a:pt x="10862" y="1155"/>
                  </a:cubicBezTo>
                  <a:cubicBezTo>
                    <a:pt x="10803" y="737"/>
                    <a:pt x="11002" y="379"/>
                    <a:pt x="1092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" name="Google Shape;435;p2"/>
          <p:cNvSpPr txBox="1"/>
          <p:nvPr/>
        </p:nvSpPr>
        <p:spPr>
          <a:xfrm>
            <a:off x="7688315" y="3727505"/>
            <a:ext cx="11970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1" i="0" u="none" strike="noStrike" cap="none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Mira Ganis</a:t>
            </a:r>
            <a:endParaRPr sz="1700" b="1" i="0" u="none" strike="noStrike" cap="none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23"/>
          <p:cNvSpPr txBox="1">
            <a:spLocks noGrp="1"/>
          </p:cNvSpPr>
          <p:nvPr>
            <p:ph type="title"/>
          </p:nvPr>
        </p:nvSpPr>
        <p:spPr>
          <a:xfrm>
            <a:off x="126325" y="252963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Business Recommendation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/>
          </a:p>
        </p:txBody>
      </p:sp>
      <p:sp>
        <p:nvSpPr>
          <p:cNvPr id="724" name="Google Shape;724;p23"/>
          <p:cNvSpPr txBox="1">
            <a:spLocks noGrp="1"/>
          </p:cNvSpPr>
          <p:nvPr>
            <p:ph type="title"/>
          </p:nvPr>
        </p:nvSpPr>
        <p:spPr>
          <a:xfrm>
            <a:off x="-4525" y="0"/>
            <a:ext cx="3397800" cy="3705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200"/>
              <a:t>Business Solution &amp; Recommendation</a:t>
            </a:r>
            <a:endParaRPr sz="1100"/>
          </a:p>
        </p:txBody>
      </p:sp>
      <p:sp>
        <p:nvSpPr>
          <p:cNvPr id="725" name="Google Shape;725;p23"/>
          <p:cNvSpPr txBox="1">
            <a:spLocks noGrp="1"/>
          </p:cNvSpPr>
          <p:nvPr>
            <p:ph type="title" idx="4294967295"/>
          </p:nvPr>
        </p:nvSpPr>
        <p:spPr>
          <a:xfrm>
            <a:off x="8239125" y="4005275"/>
            <a:ext cx="776400" cy="8214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726" name="Google Shape;72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78037" y="1167275"/>
            <a:ext cx="2943425" cy="1542850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p23"/>
          <p:cNvSpPr txBox="1"/>
          <p:nvPr/>
        </p:nvSpPr>
        <p:spPr>
          <a:xfrm>
            <a:off x="675251" y="3003388"/>
            <a:ext cx="2943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Keep Reaching Customers via Telemarketing</a:t>
            </a:r>
            <a:r>
              <a:rPr lang="en" sz="1300" b="1">
                <a:latin typeface="Montserrat"/>
                <a:ea typeface="Montserrat"/>
                <a:cs typeface="Montserrat"/>
                <a:sym typeface="Montserrat"/>
              </a:rPr>
              <a:t> and</a:t>
            </a:r>
            <a:r>
              <a:rPr lang="en" sz="13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300" b="1">
                <a:latin typeface="Montserrat"/>
                <a:ea typeface="Montserrat"/>
                <a:cs typeface="Montserrat"/>
                <a:sym typeface="Montserrat"/>
              </a:rPr>
              <a:t>Email.</a:t>
            </a:r>
            <a:endParaRPr sz="13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8" name="Google Shape;728;p23"/>
          <p:cNvSpPr txBox="1"/>
          <p:nvPr/>
        </p:nvSpPr>
        <p:spPr>
          <a:xfrm>
            <a:off x="4678925" y="3052500"/>
            <a:ext cx="374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Advertise our insurance program</a:t>
            </a:r>
            <a:endParaRPr sz="13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9" name="Google Shape;729;p23"/>
          <p:cNvSpPr txBox="1"/>
          <p:nvPr/>
        </p:nvSpPr>
        <p:spPr>
          <a:xfrm>
            <a:off x="4988375" y="3341350"/>
            <a:ext cx="2529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(Cost  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153,000 Rupee for youtube ads</a:t>
            </a:r>
            <a:r>
              <a:rPr lang="en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2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0" name="Google Shape;730;p23"/>
          <p:cNvSpPr txBox="1"/>
          <p:nvPr/>
        </p:nvSpPr>
        <p:spPr>
          <a:xfrm>
            <a:off x="76300" y="3484625"/>
            <a:ext cx="41412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1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Wifi : Cost 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10,400 Rupee</a:t>
            </a:r>
            <a:r>
              <a:rPr lang="en" sz="11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per </a:t>
            </a:r>
            <a:r>
              <a:rPr lang="en" sz="11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monthly.</a:t>
            </a:r>
            <a:endParaRPr sz="11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1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Telemarketer : Telemarketer salary cost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640,000 Rupee per </a:t>
            </a:r>
            <a:r>
              <a:rPr lang="en" sz="11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monthly 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/</a:t>
            </a:r>
            <a:r>
              <a:rPr lang="en" sz="11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20</a:t>
            </a:r>
            <a:r>
              <a:rPr lang="en" sz="11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telemarketer.)</a:t>
            </a:r>
            <a:endParaRPr sz="11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1" name="Google Shape;731;p23"/>
          <p:cNvSpPr txBox="1"/>
          <p:nvPr/>
        </p:nvSpPr>
        <p:spPr>
          <a:xfrm>
            <a:off x="126325" y="4112425"/>
            <a:ext cx="2529900" cy="38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Total spending : </a:t>
            </a:r>
            <a:r>
              <a:rPr lang="en"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803,400</a:t>
            </a:r>
            <a:endParaRPr sz="13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2" name="Google Shape;732;p23"/>
          <p:cNvSpPr txBox="1"/>
          <p:nvPr/>
        </p:nvSpPr>
        <p:spPr>
          <a:xfrm>
            <a:off x="-26075" y="4513600"/>
            <a:ext cx="7893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Total </a:t>
            </a:r>
            <a:r>
              <a:rPr lang="en" sz="1300" b="1">
                <a:latin typeface="Montserrat"/>
                <a:ea typeface="Montserrat"/>
                <a:cs typeface="Montserrat"/>
                <a:sym typeface="Montserrat"/>
              </a:rPr>
              <a:t>Revenue in All Others Region at </a:t>
            </a: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589,971,909 with deduction spending by</a:t>
            </a:r>
            <a:r>
              <a:rPr lang="en" sz="13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300" b="1">
                <a:latin typeface="Montserrat"/>
                <a:ea typeface="Montserrat"/>
                <a:cs typeface="Montserrat"/>
                <a:sym typeface="Montserrat"/>
              </a:rPr>
              <a:t>803,400, Overall we have prediction for our Revenue is by </a:t>
            </a:r>
            <a:r>
              <a:rPr lang="en" sz="1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589,168,509.</a:t>
            </a:r>
            <a:endParaRPr sz="16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33" name="Google Shape;7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450" y="1307825"/>
            <a:ext cx="2815749" cy="176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5"/>
          <p:cNvSpPr txBox="1"/>
          <p:nvPr/>
        </p:nvSpPr>
        <p:spPr>
          <a:xfrm>
            <a:off x="5355225" y="1709850"/>
            <a:ext cx="35697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948CD3"/>
                </a:solidFill>
                <a:latin typeface="Montserrat"/>
                <a:ea typeface="Montserrat"/>
                <a:cs typeface="Montserrat"/>
                <a:sym typeface="Montserrat"/>
              </a:rPr>
              <a:t>THANK</a:t>
            </a:r>
            <a:endParaRPr sz="5000">
              <a:solidFill>
                <a:srgbClr val="948CD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948CD3"/>
                </a:solidFill>
                <a:latin typeface="Montserrat"/>
                <a:ea typeface="Montserrat"/>
                <a:cs typeface="Montserrat"/>
                <a:sym typeface="Montserrat"/>
              </a:rPr>
              <a:t>YOU !</a:t>
            </a:r>
            <a:endParaRPr sz="5000">
              <a:solidFill>
                <a:srgbClr val="948CD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0" name="Google Shape;740;p25"/>
          <p:cNvSpPr/>
          <p:nvPr/>
        </p:nvSpPr>
        <p:spPr>
          <a:xfrm>
            <a:off x="5630775" y="1500900"/>
            <a:ext cx="3018600" cy="21417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"/>
          <p:cNvSpPr/>
          <p:nvPr/>
        </p:nvSpPr>
        <p:spPr>
          <a:xfrm>
            <a:off x="1589584" y="2324586"/>
            <a:ext cx="1175211" cy="360018"/>
          </a:xfrm>
          <a:custGeom>
            <a:avLst/>
            <a:gdLst/>
            <a:ahLst/>
            <a:cxnLst/>
            <a:rect l="l" t="t" r="r" b="b"/>
            <a:pathLst>
              <a:path w="27138" h="7965" fill="none" extrusionOk="0">
                <a:moveTo>
                  <a:pt x="27137" y="7964"/>
                </a:moveTo>
                <a:lnTo>
                  <a:pt x="27137" y="1238"/>
                </a:lnTo>
                <a:cubicBezTo>
                  <a:pt x="27137" y="561"/>
                  <a:pt x="26577" y="1"/>
                  <a:pt x="25899" y="1"/>
                </a:cubicBezTo>
                <a:lnTo>
                  <a:pt x="1262" y="1"/>
                </a:lnTo>
                <a:cubicBezTo>
                  <a:pt x="585" y="1"/>
                  <a:pt x="1" y="561"/>
                  <a:pt x="1" y="1238"/>
                </a:cubicBezTo>
                <a:lnTo>
                  <a:pt x="1" y="7964"/>
                </a:lnTo>
              </a:path>
            </a:pathLst>
          </a:custGeom>
          <a:solidFill>
            <a:schemeClr val="accent1"/>
          </a:solidFill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3"/>
          <p:cNvSpPr/>
          <p:nvPr/>
        </p:nvSpPr>
        <p:spPr>
          <a:xfrm>
            <a:off x="1589585" y="2908269"/>
            <a:ext cx="1175211" cy="713325"/>
          </a:xfrm>
          <a:custGeom>
            <a:avLst/>
            <a:gdLst/>
            <a:ahLst/>
            <a:cxnLst/>
            <a:rect l="l" t="t" r="r" b="b"/>
            <a:pathLst>
              <a:path w="27138" h="7965" fill="none" extrusionOk="0">
                <a:moveTo>
                  <a:pt x="1" y="1"/>
                </a:moveTo>
                <a:lnTo>
                  <a:pt x="1" y="6703"/>
                </a:lnTo>
                <a:cubicBezTo>
                  <a:pt x="1" y="7404"/>
                  <a:pt x="585" y="7964"/>
                  <a:pt x="1262" y="7964"/>
                </a:cubicBezTo>
                <a:lnTo>
                  <a:pt x="25899" y="7964"/>
                </a:lnTo>
                <a:cubicBezTo>
                  <a:pt x="26577" y="7964"/>
                  <a:pt x="27137" y="7404"/>
                  <a:pt x="27137" y="6703"/>
                </a:cubicBezTo>
                <a:lnTo>
                  <a:pt x="27137" y="1"/>
                </a:lnTo>
              </a:path>
            </a:pathLst>
          </a:custGeom>
          <a:noFill/>
          <a:ln w="952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3"/>
          <p:cNvSpPr/>
          <p:nvPr/>
        </p:nvSpPr>
        <p:spPr>
          <a:xfrm>
            <a:off x="1367101" y="2798530"/>
            <a:ext cx="170968" cy="45"/>
          </a:xfrm>
          <a:custGeom>
            <a:avLst/>
            <a:gdLst/>
            <a:ahLst/>
            <a:cxnLst/>
            <a:rect l="l" t="t" r="r" b="b"/>
            <a:pathLst>
              <a:path w="3948" h="1" fill="none" extrusionOk="0">
                <a:moveTo>
                  <a:pt x="1" y="0"/>
                </a:moveTo>
                <a:lnTo>
                  <a:pt x="3948" y="0"/>
                </a:lnTo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3"/>
          <p:cNvSpPr/>
          <p:nvPr/>
        </p:nvSpPr>
        <p:spPr>
          <a:xfrm>
            <a:off x="1538012" y="2743615"/>
            <a:ext cx="104235" cy="108796"/>
          </a:xfrm>
          <a:custGeom>
            <a:avLst/>
            <a:gdLst/>
            <a:ahLst/>
            <a:cxnLst/>
            <a:rect l="l" t="t" r="r" b="b"/>
            <a:pathLst>
              <a:path w="2407" h="2407" fill="none" extrusionOk="0">
                <a:moveTo>
                  <a:pt x="2406" y="1215"/>
                </a:moveTo>
                <a:cubicBezTo>
                  <a:pt x="2406" y="1869"/>
                  <a:pt x="1869" y="2406"/>
                  <a:pt x="1192" y="2406"/>
                </a:cubicBezTo>
                <a:cubicBezTo>
                  <a:pt x="538" y="2406"/>
                  <a:pt x="1" y="1869"/>
                  <a:pt x="1" y="1215"/>
                </a:cubicBezTo>
                <a:cubicBezTo>
                  <a:pt x="1" y="538"/>
                  <a:pt x="538" y="1"/>
                  <a:pt x="1192" y="1"/>
                </a:cubicBezTo>
                <a:cubicBezTo>
                  <a:pt x="1869" y="1"/>
                  <a:pt x="2406" y="538"/>
                  <a:pt x="2406" y="1215"/>
                </a:cubicBezTo>
                <a:close/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3"/>
          <p:cNvSpPr/>
          <p:nvPr/>
        </p:nvSpPr>
        <p:spPr>
          <a:xfrm>
            <a:off x="1565336" y="2772135"/>
            <a:ext cx="49584" cy="51754"/>
          </a:xfrm>
          <a:custGeom>
            <a:avLst/>
            <a:gdLst/>
            <a:ahLst/>
            <a:cxnLst/>
            <a:rect l="l" t="t" r="r" b="b"/>
            <a:pathLst>
              <a:path w="1145" h="1145" extrusionOk="0">
                <a:moveTo>
                  <a:pt x="561" y="0"/>
                </a:moveTo>
                <a:cubicBezTo>
                  <a:pt x="257" y="0"/>
                  <a:pt x="0" y="257"/>
                  <a:pt x="0" y="584"/>
                </a:cubicBezTo>
                <a:cubicBezTo>
                  <a:pt x="0" y="888"/>
                  <a:pt x="257" y="1145"/>
                  <a:pt x="561" y="1145"/>
                </a:cubicBezTo>
                <a:cubicBezTo>
                  <a:pt x="888" y="1145"/>
                  <a:pt x="1145" y="888"/>
                  <a:pt x="1145" y="584"/>
                </a:cubicBezTo>
                <a:cubicBezTo>
                  <a:pt x="1145" y="257"/>
                  <a:pt x="888" y="0"/>
                  <a:pt x="5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3"/>
          <p:cNvSpPr/>
          <p:nvPr/>
        </p:nvSpPr>
        <p:spPr>
          <a:xfrm>
            <a:off x="2987095" y="2324586"/>
            <a:ext cx="1175211" cy="360018"/>
          </a:xfrm>
          <a:custGeom>
            <a:avLst/>
            <a:gdLst/>
            <a:ahLst/>
            <a:cxnLst/>
            <a:rect l="l" t="t" r="r" b="b"/>
            <a:pathLst>
              <a:path w="27138" h="7965" fill="none" extrusionOk="0">
                <a:moveTo>
                  <a:pt x="27137" y="7964"/>
                </a:moveTo>
                <a:lnTo>
                  <a:pt x="27137" y="1238"/>
                </a:lnTo>
                <a:cubicBezTo>
                  <a:pt x="27137" y="561"/>
                  <a:pt x="26577" y="1"/>
                  <a:pt x="25900" y="1"/>
                </a:cubicBezTo>
                <a:lnTo>
                  <a:pt x="1262" y="1"/>
                </a:lnTo>
                <a:cubicBezTo>
                  <a:pt x="561" y="1"/>
                  <a:pt x="1" y="561"/>
                  <a:pt x="1" y="1238"/>
                </a:cubicBezTo>
                <a:lnTo>
                  <a:pt x="1" y="7964"/>
                </a:lnTo>
              </a:path>
            </a:pathLst>
          </a:custGeom>
          <a:noFill/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3"/>
          <p:cNvSpPr/>
          <p:nvPr/>
        </p:nvSpPr>
        <p:spPr>
          <a:xfrm>
            <a:off x="2987095" y="2908269"/>
            <a:ext cx="1175211" cy="713325"/>
          </a:xfrm>
          <a:custGeom>
            <a:avLst/>
            <a:gdLst/>
            <a:ahLst/>
            <a:cxnLst/>
            <a:rect l="l" t="t" r="r" b="b"/>
            <a:pathLst>
              <a:path w="27138" h="7965" fill="none" extrusionOk="0">
                <a:moveTo>
                  <a:pt x="1" y="1"/>
                </a:moveTo>
                <a:lnTo>
                  <a:pt x="1" y="6703"/>
                </a:lnTo>
                <a:cubicBezTo>
                  <a:pt x="1" y="7404"/>
                  <a:pt x="561" y="7964"/>
                  <a:pt x="1262" y="7964"/>
                </a:cubicBezTo>
                <a:lnTo>
                  <a:pt x="25900" y="7964"/>
                </a:lnTo>
                <a:cubicBezTo>
                  <a:pt x="26577" y="7964"/>
                  <a:pt x="27137" y="7404"/>
                  <a:pt x="27137" y="6703"/>
                </a:cubicBezTo>
                <a:lnTo>
                  <a:pt x="27137" y="1"/>
                </a:lnTo>
              </a:path>
            </a:pathLst>
          </a:custGeom>
          <a:noFill/>
          <a:ln w="95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3"/>
          <p:cNvSpPr/>
          <p:nvPr/>
        </p:nvSpPr>
        <p:spPr>
          <a:xfrm>
            <a:off x="2764656" y="2798530"/>
            <a:ext cx="170925" cy="45"/>
          </a:xfrm>
          <a:custGeom>
            <a:avLst/>
            <a:gdLst/>
            <a:ahLst/>
            <a:cxnLst/>
            <a:rect l="l" t="t" r="r" b="b"/>
            <a:pathLst>
              <a:path w="3947" h="1" fill="none" extrusionOk="0">
                <a:moveTo>
                  <a:pt x="0" y="0"/>
                </a:moveTo>
                <a:lnTo>
                  <a:pt x="3947" y="0"/>
                </a:lnTo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3"/>
          <p:cNvSpPr/>
          <p:nvPr/>
        </p:nvSpPr>
        <p:spPr>
          <a:xfrm>
            <a:off x="2935523" y="2743615"/>
            <a:ext cx="104235" cy="108796"/>
          </a:xfrm>
          <a:custGeom>
            <a:avLst/>
            <a:gdLst/>
            <a:ahLst/>
            <a:cxnLst/>
            <a:rect l="l" t="t" r="r" b="b"/>
            <a:pathLst>
              <a:path w="2407" h="2407" fill="none" extrusionOk="0">
                <a:moveTo>
                  <a:pt x="2406" y="1215"/>
                </a:moveTo>
                <a:cubicBezTo>
                  <a:pt x="2406" y="1869"/>
                  <a:pt x="1869" y="2406"/>
                  <a:pt x="1192" y="2406"/>
                </a:cubicBezTo>
                <a:cubicBezTo>
                  <a:pt x="538" y="2406"/>
                  <a:pt x="1" y="1869"/>
                  <a:pt x="1" y="1215"/>
                </a:cubicBezTo>
                <a:cubicBezTo>
                  <a:pt x="1" y="538"/>
                  <a:pt x="538" y="1"/>
                  <a:pt x="1192" y="1"/>
                </a:cubicBezTo>
                <a:cubicBezTo>
                  <a:pt x="1869" y="1"/>
                  <a:pt x="2406" y="538"/>
                  <a:pt x="2406" y="1215"/>
                </a:cubicBezTo>
                <a:close/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3"/>
          <p:cNvSpPr/>
          <p:nvPr/>
        </p:nvSpPr>
        <p:spPr>
          <a:xfrm>
            <a:off x="2962846" y="2772135"/>
            <a:ext cx="49584" cy="51754"/>
          </a:xfrm>
          <a:custGeom>
            <a:avLst/>
            <a:gdLst/>
            <a:ahLst/>
            <a:cxnLst/>
            <a:rect l="l" t="t" r="r" b="b"/>
            <a:pathLst>
              <a:path w="1145" h="1145" extrusionOk="0">
                <a:moveTo>
                  <a:pt x="561" y="0"/>
                </a:moveTo>
                <a:cubicBezTo>
                  <a:pt x="257" y="0"/>
                  <a:pt x="0" y="257"/>
                  <a:pt x="0" y="584"/>
                </a:cubicBezTo>
                <a:cubicBezTo>
                  <a:pt x="0" y="888"/>
                  <a:pt x="257" y="1145"/>
                  <a:pt x="561" y="1145"/>
                </a:cubicBezTo>
                <a:cubicBezTo>
                  <a:pt x="888" y="1145"/>
                  <a:pt x="1145" y="888"/>
                  <a:pt x="1145" y="584"/>
                </a:cubicBezTo>
                <a:cubicBezTo>
                  <a:pt x="1145" y="257"/>
                  <a:pt x="888" y="0"/>
                  <a:pt x="56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3"/>
          <p:cNvSpPr/>
          <p:nvPr/>
        </p:nvSpPr>
        <p:spPr>
          <a:xfrm>
            <a:off x="4384606" y="2324586"/>
            <a:ext cx="1175211" cy="360018"/>
          </a:xfrm>
          <a:custGeom>
            <a:avLst/>
            <a:gdLst/>
            <a:ahLst/>
            <a:cxnLst/>
            <a:rect l="l" t="t" r="r" b="b"/>
            <a:pathLst>
              <a:path w="27138" h="7965" fill="none" extrusionOk="0">
                <a:moveTo>
                  <a:pt x="27137" y="7964"/>
                </a:moveTo>
                <a:lnTo>
                  <a:pt x="27137" y="1238"/>
                </a:lnTo>
                <a:cubicBezTo>
                  <a:pt x="27137" y="561"/>
                  <a:pt x="26577" y="1"/>
                  <a:pt x="25876" y="1"/>
                </a:cubicBezTo>
                <a:lnTo>
                  <a:pt x="1262" y="1"/>
                </a:lnTo>
                <a:cubicBezTo>
                  <a:pt x="561" y="1"/>
                  <a:pt x="1" y="561"/>
                  <a:pt x="1" y="1238"/>
                </a:cubicBezTo>
                <a:lnTo>
                  <a:pt x="1" y="7964"/>
                </a:lnTo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3"/>
          <p:cNvSpPr/>
          <p:nvPr/>
        </p:nvSpPr>
        <p:spPr>
          <a:xfrm>
            <a:off x="4384604" y="2908269"/>
            <a:ext cx="1175211" cy="713325"/>
          </a:xfrm>
          <a:custGeom>
            <a:avLst/>
            <a:gdLst/>
            <a:ahLst/>
            <a:cxnLst/>
            <a:rect l="l" t="t" r="r" b="b"/>
            <a:pathLst>
              <a:path w="27138" h="7965" fill="none" extrusionOk="0">
                <a:moveTo>
                  <a:pt x="1" y="1"/>
                </a:moveTo>
                <a:lnTo>
                  <a:pt x="1" y="6703"/>
                </a:lnTo>
                <a:cubicBezTo>
                  <a:pt x="1" y="7404"/>
                  <a:pt x="561" y="7964"/>
                  <a:pt x="1262" y="7964"/>
                </a:cubicBezTo>
                <a:lnTo>
                  <a:pt x="25876" y="7964"/>
                </a:lnTo>
                <a:cubicBezTo>
                  <a:pt x="26577" y="7964"/>
                  <a:pt x="27137" y="7404"/>
                  <a:pt x="27137" y="6703"/>
                </a:cubicBezTo>
                <a:lnTo>
                  <a:pt x="27137" y="1"/>
                </a:lnTo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3"/>
          <p:cNvSpPr/>
          <p:nvPr/>
        </p:nvSpPr>
        <p:spPr>
          <a:xfrm>
            <a:off x="4162167" y="2798530"/>
            <a:ext cx="170925" cy="45"/>
          </a:xfrm>
          <a:custGeom>
            <a:avLst/>
            <a:gdLst/>
            <a:ahLst/>
            <a:cxnLst/>
            <a:rect l="l" t="t" r="r" b="b"/>
            <a:pathLst>
              <a:path w="3947" h="1" fill="none" extrusionOk="0">
                <a:moveTo>
                  <a:pt x="0" y="0"/>
                </a:moveTo>
                <a:lnTo>
                  <a:pt x="3947" y="0"/>
                </a:lnTo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3"/>
          <p:cNvSpPr/>
          <p:nvPr/>
        </p:nvSpPr>
        <p:spPr>
          <a:xfrm>
            <a:off x="4333034" y="2743615"/>
            <a:ext cx="104235" cy="108796"/>
          </a:xfrm>
          <a:custGeom>
            <a:avLst/>
            <a:gdLst/>
            <a:ahLst/>
            <a:cxnLst/>
            <a:rect l="l" t="t" r="r" b="b"/>
            <a:pathLst>
              <a:path w="2407" h="2407" fill="none" extrusionOk="0">
                <a:moveTo>
                  <a:pt x="2406" y="1215"/>
                </a:moveTo>
                <a:cubicBezTo>
                  <a:pt x="2406" y="1869"/>
                  <a:pt x="1869" y="2406"/>
                  <a:pt x="1192" y="2406"/>
                </a:cubicBezTo>
                <a:cubicBezTo>
                  <a:pt x="538" y="2406"/>
                  <a:pt x="1" y="1869"/>
                  <a:pt x="1" y="1215"/>
                </a:cubicBezTo>
                <a:cubicBezTo>
                  <a:pt x="1" y="538"/>
                  <a:pt x="538" y="1"/>
                  <a:pt x="1192" y="1"/>
                </a:cubicBezTo>
                <a:cubicBezTo>
                  <a:pt x="1869" y="1"/>
                  <a:pt x="2406" y="538"/>
                  <a:pt x="2406" y="1215"/>
                </a:cubicBezTo>
                <a:close/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3"/>
          <p:cNvSpPr/>
          <p:nvPr/>
        </p:nvSpPr>
        <p:spPr>
          <a:xfrm>
            <a:off x="4359361" y="2772135"/>
            <a:ext cx="50580" cy="51754"/>
          </a:xfrm>
          <a:custGeom>
            <a:avLst/>
            <a:gdLst/>
            <a:ahLst/>
            <a:cxnLst/>
            <a:rect l="l" t="t" r="r" b="b"/>
            <a:pathLst>
              <a:path w="1168" h="1145" extrusionOk="0">
                <a:moveTo>
                  <a:pt x="584" y="0"/>
                </a:moveTo>
                <a:cubicBezTo>
                  <a:pt x="280" y="0"/>
                  <a:pt x="0" y="257"/>
                  <a:pt x="0" y="584"/>
                </a:cubicBezTo>
                <a:cubicBezTo>
                  <a:pt x="0" y="888"/>
                  <a:pt x="280" y="1145"/>
                  <a:pt x="584" y="1145"/>
                </a:cubicBezTo>
                <a:cubicBezTo>
                  <a:pt x="911" y="1145"/>
                  <a:pt x="1168" y="888"/>
                  <a:pt x="1168" y="584"/>
                </a:cubicBezTo>
                <a:cubicBezTo>
                  <a:pt x="1168" y="257"/>
                  <a:pt x="911" y="0"/>
                  <a:pt x="5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3"/>
          <p:cNvSpPr/>
          <p:nvPr/>
        </p:nvSpPr>
        <p:spPr>
          <a:xfrm>
            <a:off x="5782160" y="2324586"/>
            <a:ext cx="1175168" cy="360018"/>
          </a:xfrm>
          <a:custGeom>
            <a:avLst/>
            <a:gdLst/>
            <a:ahLst/>
            <a:cxnLst/>
            <a:rect l="l" t="t" r="r" b="b"/>
            <a:pathLst>
              <a:path w="27137" h="7965" fill="none" extrusionOk="0">
                <a:moveTo>
                  <a:pt x="27137" y="7964"/>
                </a:moveTo>
                <a:lnTo>
                  <a:pt x="27137" y="1238"/>
                </a:lnTo>
                <a:cubicBezTo>
                  <a:pt x="27137" y="561"/>
                  <a:pt x="26576" y="1"/>
                  <a:pt x="25876" y="1"/>
                </a:cubicBezTo>
                <a:lnTo>
                  <a:pt x="1261" y="1"/>
                </a:lnTo>
                <a:cubicBezTo>
                  <a:pt x="561" y="1"/>
                  <a:pt x="0" y="561"/>
                  <a:pt x="0" y="1238"/>
                </a:cubicBezTo>
                <a:lnTo>
                  <a:pt x="0" y="7964"/>
                </a:lnTo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3"/>
          <p:cNvSpPr/>
          <p:nvPr/>
        </p:nvSpPr>
        <p:spPr>
          <a:xfrm>
            <a:off x="5782156" y="2908269"/>
            <a:ext cx="1175168" cy="713325"/>
          </a:xfrm>
          <a:custGeom>
            <a:avLst/>
            <a:gdLst/>
            <a:ahLst/>
            <a:cxnLst/>
            <a:rect l="l" t="t" r="r" b="b"/>
            <a:pathLst>
              <a:path w="27137" h="7965" fill="none" extrusionOk="0">
                <a:moveTo>
                  <a:pt x="0" y="1"/>
                </a:moveTo>
                <a:lnTo>
                  <a:pt x="0" y="6703"/>
                </a:lnTo>
                <a:cubicBezTo>
                  <a:pt x="0" y="7404"/>
                  <a:pt x="561" y="7964"/>
                  <a:pt x="1261" y="7964"/>
                </a:cubicBezTo>
                <a:lnTo>
                  <a:pt x="25876" y="7964"/>
                </a:lnTo>
                <a:cubicBezTo>
                  <a:pt x="26576" y="7964"/>
                  <a:pt x="27137" y="7404"/>
                  <a:pt x="27137" y="6703"/>
                </a:cubicBezTo>
                <a:lnTo>
                  <a:pt x="27137" y="1"/>
                </a:lnTo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3"/>
          <p:cNvSpPr/>
          <p:nvPr/>
        </p:nvSpPr>
        <p:spPr>
          <a:xfrm>
            <a:off x="5559678" y="2798530"/>
            <a:ext cx="170968" cy="45"/>
          </a:xfrm>
          <a:custGeom>
            <a:avLst/>
            <a:gdLst/>
            <a:ahLst/>
            <a:cxnLst/>
            <a:rect l="l" t="t" r="r" b="b"/>
            <a:pathLst>
              <a:path w="3948" h="1" fill="none" extrusionOk="0">
                <a:moveTo>
                  <a:pt x="0" y="0"/>
                </a:moveTo>
                <a:lnTo>
                  <a:pt x="3947" y="0"/>
                </a:lnTo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3"/>
          <p:cNvSpPr/>
          <p:nvPr/>
        </p:nvSpPr>
        <p:spPr>
          <a:xfrm>
            <a:off x="5730588" y="2743615"/>
            <a:ext cx="104192" cy="108796"/>
          </a:xfrm>
          <a:custGeom>
            <a:avLst/>
            <a:gdLst/>
            <a:ahLst/>
            <a:cxnLst/>
            <a:rect l="l" t="t" r="r" b="b"/>
            <a:pathLst>
              <a:path w="2406" h="2407" fill="none" extrusionOk="0">
                <a:moveTo>
                  <a:pt x="2406" y="1215"/>
                </a:moveTo>
                <a:cubicBezTo>
                  <a:pt x="2406" y="1869"/>
                  <a:pt x="1868" y="2406"/>
                  <a:pt x="1191" y="2406"/>
                </a:cubicBezTo>
                <a:cubicBezTo>
                  <a:pt x="537" y="2406"/>
                  <a:pt x="0" y="1869"/>
                  <a:pt x="0" y="1215"/>
                </a:cubicBezTo>
                <a:cubicBezTo>
                  <a:pt x="0" y="538"/>
                  <a:pt x="537" y="1"/>
                  <a:pt x="1191" y="1"/>
                </a:cubicBezTo>
                <a:cubicBezTo>
                  <a:pt x="1868" y="1"/>
                  <a:pt x="2406" y="538"/>
                  <a:pt x="2406" y="1215"/>
                </a:cubicBezTo>
                <a:close/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3"/>
          <p:cNvSpPr/>
          <p:nvPr/>
        </p:nvSpPr>
        <p:spPr>
          <a:xfrm>
            <a:off x="5756872" y="2772135"/>
            <a:ext cx="50580" cy="51754"/>
          </a:xfrm>
          <a:custGeom>
            <a:avLst/>
            <a:gdLst/>
            <a:ahLst/>
            <a:cxnLst/>
            <a:rect l="l" t="t" r="r" b="b"/>
            <a:pathLst>
              <a:path w="1168" h="1145" extrusionOk="0">
                <a:moveTo>
                  <a:pt x="584" y="0"/>
                </a:moveTo>
                <a:cubicBezTo>
                  <a:pt x="257" y="0"/>
                  <a:pt x="0" y="257"/>
                  <a:pt x="0" y="584"/>
                </a:cubicBezTo>
                <a:cubicBezTo>
                  <a:pt x="0" y="888"/>
                  <a:pt x="281" y="1145"/>
                  <a:pt x="584" y="1145"/>
                </a:cubicBezTo>
                <a:cubicBezTo>
                  <a:pt x="911" y="1145"/>
                  <a:pt x="1168" y="888"/>
                  <a:pt x="1168" y="584"/>
                </a:cubicBezTo>
                <a:cubicBezTo>
                  <a:pt x="1168" y="257"/>
                  <a:pt x="911" y="0"/>
                  <a:pt x="5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3"/>
          <p:cNvSpPr/>
          <p:nvPr/>
        </p:nvSpPr>
        <p:spPr>
          <a:xfrm>
            <a:off x="7179671" y="2324586"/>
            <a:ext cx="1175168" cy="360018"/>
          </a:xfrm>
          <a:custGeom>
            <a:avLst/>
            <a:gdLst/>
            <a:ahLst/>
            <a:cxnLst/>
            <a:rect l="l" t="t" r="r" b="b"/>
            <a:pathLst>
              <a:path w="27137" h="7965" fill="none" extrusionOk="0">
                <a:moveTo>
                  <a:pt x="27137" y="7964"/>
                </a:moveTo>
                <a:lnTo>
                  <a:pt x="27137" y="1238"/>
                </a:lnTo>
                <a:cubicBezTo>
                  <a:pt x="27137" y="561"/>
                  <a:pt x="26576" y="1"/>
                  <a:pt x="25876" y="1"/>
                </a:cubicBezTo>
                <a:lnTo>
                  <a:pt x="1261" y="1"/>
                </a:lnTo>
                <a:cubicBezTo>
                  <a:pt x="561" y="1"/>
                  <a:pt x="0" y="561"/>
                  <a:pt x="0" y="1238"/>
                </a:cubicBezTo>
                <a:lnTo>
                  <a:pt x="0" y="7964"/>
                </a:lnTo>
              </a:path>
            </a:pathLst>
          </a:custGeom>
          <a:noFill/>
          <a:ln w="952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3"/>
          <p:cNvSpPr/>
          <p:nvPr/>
        </p:nvSpPr>
        <p:spPr>
          <a:xfrm>
            <a:off x="7179665" y="2908269"/>
            <a:ext cx="1175168" cy="713325"/>
          </a:xfrm>
          <a:custGeom>
            <a:avLst/>
            <a:gdLst/>
            <a:ahLst/>
            <a:cxnLst/>
            <a:rect l="l" t="t" r="r" b="b"/>
            <a:pathLst>
              <a:path w="27137" h="7965" fill="none" extrusionOk="0">
                <a:moveTo>
                  <a:pt x="0" y="1"/>
                </a:moveTo>
                <a:lnTo>
                  <a:pt x="0" y="6703"/>
                </a:lnTo>
                <a:cubicBezTo>
                  <a:pt x="0" y="7404"/>
                  <a:pt x="561" y="7964"/>
                  <a:pt x="1261" y="7964"/>
                </a:cubicBezTo>
                <a:lnTo>
                  <a:pt x="25876" y="7964"/>
                </a:lnTo>
                <a:cubicBezTo>
                  <a:pt x="26576" y="7964"/>
                  <a:pt x="27137" y="7404"/>
                  <a:pt x="27137" y="6703"/>
                </a:cubicBezTo>
                <a:lnTo>
                  <a:pt x="27137" y="1"/>
                </a:lnTo>
              </a:path>
            </a:pathLst>
          </a:custGeom>
          <a:noFill/>
          <a:ln w="952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3"/>
          <p:cNvSpPr/>
          <p:nvPr/>
        </p:nvSpPr>
        <p:spPr>
          <a:xfrm>
            <a:off x="6957189" y="2798530"/>
            <a:ext cx="170968" cy="45"/>
          </a:xfrm>
          <a:custGeom>
            <a:avLst/>
            <a:gdLst/>
            <a:ahLst/>
            <a:cxnLst/>
            <a:rect l="l" t="t" r="r" b="b"/>
            <a:pathLst>
              <a:path w="3948" h="1" fill="none" extrusionOk="0">
                <a:moveTo>
                  <a:pt x="1" y="0"/>
                </a:moveTo>
                <a:lnTo>
                  <a:pt x="3947" y="0"/>
                </a:lnTo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3"/>
          <p:cNvSpPr/>
          <p:nvPr/>
        </p:nvSpPr>
        <p:spPr>
          <a:xfrm>
            <a:off x="7127060" y="2743615"/>
            <a:ext cx="104235" cy="108796"/>
          </a:xfrm>
          <a:custGeom>
            <a:avLst/>
            <a:gdLst/>
            <a:ahLst/>
            <a:cxnLst/>
            <a:rect l="l" t="t" r="r" b="b"/>
            <a:pathLst>
              <a:path w="2407" h="2407" fill="none" extrusionOk="0">
                <a:moveTo>
                  <a:pt x="2406" y="1215"/>
                </a:moveTo>
                <a:cubicBezTo>
                  <a:pt x="2406" y="1869"/>
                  <a:pt x="1869" y="2406"/>
                  <a:pt x="1215" y="2406"/>
                </a:cubicBezTo>
                <a:cubicBezTo>
                  <a:pt x="561" y="2406"/>
                  <a:pt x="1" y="1869"/>
                  <a:pt x="1" y="1215"/>
                </a:cubicBezTo>
                <a:cubicBezTo>
                  <a:pt x="1" y="538"/>
                  <a:pt x="561" y="1"/>
                  <a:pt x="1215" y="1"/>
                </a:cubicBezTo>
                <a:cubicBezTo>
                  <a:pt x="1869" y="1"/>
                  <a:pt x="2406" y="538"/>
                  <a:pt x="2406" y="1215"/>
                </a:cubicBezTo>
                <a:close/>
              </a:path>
            </a:pathLst>
          </a:custGeom>
          <a:noFill/>
          <a:ln w="9525" cap="flat" cmpd="sng">
            <a:solidFill>
              <a:srgbClr val="647586"/>
            </a:solidFill>
            <a:prstDash val="solid"/>
            <a:miter lim="233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3"/>
          <p:cNvSpPr/>
          <p:nvPr/>
        </p:nvSpPr>
        <p:spPr>
          <a:xfrm>
            <a:off x="7154383" y="2772135"/>
            <a:ext cx="50624" cy="51754"/>
          </a:xfrm>
          <a:custGeom>
            <a:avLst/>
            <a:gdLst/>
            <a:ahLst/>
            <a:cxnLst/>
            <a:rect l="l" t="t" r="r" b="b"/>
            <a:pathLst>
              <a:path w="1169" h="1145" extrusionOk="0">
                <a:moveTo>
                  <a:pt x="584" y="0"/>
                </a:moveTo>
                <a:cubicBezTo>
                  <a:pt x="257" y="0"/>
                  <a:pt x="0" y="257"/>
                  <a:pt x="0" y="584"/>
                </a:cubicBezTo>
                <a:cubicBezTo>
                  <a:pt x="0" y="888"/>
                  <a:pt x="257" y="1145"/>
                  <a:pt x="584" y="1145"/>
                </a:cubicBezTo>
                <a:cubicBezTo>
                  <a:pt x="911" y="1145"/>
                  <a:pt x="1168" y="888"/>
                  <a:pt x="1168" y="584"/>
                </a:cubicBezTo>
                <a:cubicBezTo>
                  <a:pt x="1168" y="257"/>
                  <a:pt x="911" y="0"/>
                  <a:pt x="58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3"/>
          <p:cNvSpPr txBox="1"/>
          <p:nvPr/>
        </p:nvSpPr>
        <p:spPr>
          <a:xfrm>
            <a:off x="1589625" y="2324576"/>
            <a:ext cx="1175100" cy="1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rgbClr val="232A33"/>
                </a:solidFill>
                <a:latin typeface="Montserrat"/>
                <a:ea typeface="Montserrat"/>
                <a:cs typeface="Montserrat"/>
                <a:sym typeface="Montserrat"/>
              </a:rPr>
              <a:t>Business Domain</a:t>
            </a:r>
            <a:endParaRPr sz="12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6" name="Google Shape;466;p3"/>
          <p:cNvSpPr txBox="1"/>
          <p:nvPr/>
        </p:nvSpPr>
        <p:spPr>
          <a:xfrm>
            <a:off x="4384625" y="2324050"/>
            <a:ext cx="1175100" cy="1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rgbClr val="232A33"/>
                </a:solidFill>
                <a:latin typeface="Montserrat"/>
                <a:ea typeface="Montserrat"/>
                <a:cs typeface="Montserrat"/>
                <a:sym typeface="Montserrat"/>
              </a:rPr>
              <a:t> Exploratory Data        Analysis  (EDA)</a:t>
            </a:r>
            <a:endParaRPr sz="12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p3"/>
          <p:cNvSpPr txBox="1"/>
          <p:nvPr/>
        </p:nvSpPr>
        <p:spPr>
          <a:xfrm>
            <a:off x="5756350" y="2324575"/>
            <a:ext cx="1175100" cy="1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Model Selection &amp; Model Evaluation</a:t>
            </a:r>
            <a:endParaRPr sz="1200" b="0" i="0" u="none" strike="noStrike" cap="none">
              <a:solidFill>
                <a:srgbClr val="232A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3"/>
          <p:cNvSpPr txBox="1"/>
          <p:nvPr/>
        </p:nvSpPr>
        <p:spPr>
          <a:xfrm>
            <a:off x="7179675" y="2324001"/>
            <a:ext cx="1175100" cy="1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rgbClr val="232A33"/>
                </a:solidFill>
                <a:latin typeface="Montserrat"/>
                <a:ea typeface="Montserrat"/>
                <a:cs typeface="Montserrat"/>
                <a:sym typeface="Montserrat"/>
              </a:rPr>
              <a:t>Business Solution &amp; Recommendation</a:t>
            </a:r>
            <a:endParaRPr sz="1200" b="1" i="0" u="none" strike="noStrike" cap="none">
              <a:solidFill>
                <a:srgbClr val="232A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3"/>
          <p:cNvSpPr/>
          <p:nvPr/>
        </p:nvSpPr>
        <p:spPr>
          <a:xfrm>
            <a:off x="1589738" y="1794475"/>
            <a:ext cx="1175100" cy="360000"/>
          </a:xfrm>
          <a:prstGeom prst="roundRect">
            <a:avLst>
              <a:gd name="adj" fmla="val 11918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PHASE 1</a:t>
            </a:r>
            <a:endParaRPr sz="1200" b="1" i="0" u="none" strike="noStrike" cap="non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0" name="Google Shape;470;p3"/>
          <p:cNvSpPr/>
          <p:nvPr/>
        </p:nvSpPr>
        <p:spPr>
          <a:xfrm>
            <a:off x="2987110" y="1794475"/>
            <a:ext cx="1175100" cy="360000"/>
          </a:xfrm>
          <a:prstGeom prst="roundRect">
            <a:avLst>
              <a:gd name="adj" fmla="val 11918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PHASE 2</a:t>
            </a:r>
            <a:endParaRPr sz="1200" b="1" i="0" u="none" strike="noStrike" cap="non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1" name="Google Shape;471;p3"/>
          <p:cNvSpPr/>
          <p:nvPr/>
        </p:nvSpPr>
        <p:spPr>
          <a:xfrm>
            <a:off x="4384482" y="1794475"/>
            <a:ext cx="1175100" cy="360000"/>
          </a:xfrm>
          <a:prstGeom prst="roundRect">
            <a:avLst>
              <a:gd name="adj" fmla="val 11918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PHASE 3</a:t>
            </a:r>
            <a:endParaRPr sz="1200" b="1" i="0" u="none" strike="noStrike" cap="non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2" name="Google Shape;472;p3"/>
          <p:cNvSpPr/>
          <p:nvPr/>
        </p:nvSpPr>
        <p:spPr>
          <a:xfrm>
            <a:off x="5754821" y="1794475"/>
            <a:ext cx="1175100" cy="360000"/>
          </a:xfrm>
          <a:prstGeom prst="roundRect">
            <a:avLst>
              <a:gd name="adj" fmla="val 11918"/>
            </a:avLst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PHASE 4</a:t>
            </a:r>
            <a:endParaRPr sz="1200" b="1" i="0" u="none" strike="noStrike" cap="non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3" name="Google Shape;473;p3"/>
          <p:cNvSpPr/>
          <p:nvPr/>
        </p:nvSpPr>
        <p:spPr>
          <a:xfrm>
            <a:off x="7179226" y="1794475"/>
            <a:ext cx="1175100" cy="360000"/>
          </a:xfrm>
          <a:prstGeom prst="roundRect">
            <a:avLst>
              <a:gd name="adj" fmla="val 11918"/>
            </a:avLst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PHASE 5</a:t>
            </a:r>
            <a:endParaRPr sz="1200" b="1" i="0" u="none" strike="noStrike" cap="none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4" name="Google Shape;474;p3"/>
          <p:cNvSpPr/>
          <p:nvPr/>
        </p:nvSpPr>
        <p:spPr>
          <a:xfrm>
            <a:off x="901700" y="2217467"/>
            <a:ext cx="465554" cy="1161551"/>
          </a:xfrm>
          <a:custGeom>
            <a:avLst/>
            <a:gdLst/>
            <a:ahLst/>
            <a:cxnLst/>
            <a:rect l="l" t="t" r="r" b="b"/>
            <a:pathLst>
              <a:path w="8735" h="20879" extrusionOk="0">
                <a:moveTo>
                  <a:pt x="1355" y="0"/>
                </a:moveTo>
                <a:cubicBezTo>
                  <a:pt x="608" y="0"/>
                  <a:pt x="1" y="608"/>
                  <a:pt x="1" y="1331"/>
                </a:cubicBezTo>
                <a:lnTo>
                  <a:pt x="1" y="19524"/>
                </a:lnTo>
                <a:cubicBezTo>
                  <a:pt x="1" y="20271"/>
                  <a:pt x="608" y="20878"/>
                  <a:pt x="1355" y="20878"/>
                </a:cubicBezTo>
                <a:lnTo>
                  <a:pt x="5699" y="20878"/>
                </a:lnTo>
                <a:cubicBezTo>
                  <a:pt x="6446" y="20878"/>
                  <a:pt x="7030" y="20271"/>
                  <a:pt x="7030" y="19524"/>
                </a:cubicBezTo>
                <a:lnTo>
                  <a:pt x="7030" y="12144"/>
                </a:lnTo>
                <a:lnTo>
                  <a:pt x="8735" y="10439"/>
                </a:lnTo>
                <a:lnTo>
                  <a:pt x="7054" y="8734"/>
                </a:lnTo>
                <a:lnTo>
                  <a:pt x="7054" y="1331"/>
                </a:lnTo>
                <a:cubicBezTo>
                  <a:pt x="7054" y="608"/>
                  <a:pt x="6446" y="0"/>
                  <a:pt x="56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3"/>
          <p:cNvSpPr txBox="1"/>
          <p:nvPr/>
        </p:nvSpPr>
        <p:spPr>
          <a:xfrm rot="-5400000">
            <a:off x="505869" y="2729221"/>
            <a:ext cx="1150500" cy="1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Flow</a:t>
            </a:r>
            <a:endParaRPr sz="1200" b="1" i="0" u="none" strike="noStrike" cap="none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6" name="Google Shape;476;p3"/>
          <p:cNvSpPr txBox="1"/>
          <p:nvPr/>
        </p:nvSpPr>
        <p:spPr>
          <a:xfrm>
            <a:off x="3085150" y="2324575"/>
            <a:ext cx="1152600" cy="1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rgbClr val="232A33"/>
                </a:solidFill>
                <a:latin typeface="Montserrat"/>
                <a:ea typeface="Montserrat"/>
                <a:cs typeface="Montserrat"/>
                <a:sym typeface="Montserrat"/>
              </a:rPr>
              <a:t>Data  Processing</a:t>
            </a:r>
            <a:endParaRPr sz="1200" b="1" i="0" u="none" strike="noStrike" cap="none">
              <a:solidFill>
                <a:srgbClr val="232A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232A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7" name="Google Shape;477;p3"/>
          <p:cNvSpPr txBox="1"/>
          <p:nvPr/>
        </p:nvSpPr>
        <p:spPr>
          <a:xfrm>
            <a:off x="630000" y="187400"/>
            <a:ext cx="5402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chemeClr val="dk1"/>
                </a:solidFill>
                <a:latin typeface="Frank Ruhl Libre Black"/>
                <a:ea typeface="Frank Ruhl Libre Black"/>
                <a:cs typeface="Frank Ruhl Libre Black"/>
                <a:sym typeface="Frank Ruhl Libre Black"/>
              </a:rPr>
              <a:t>Data Methodology</a:t>
            </a:r>
            <a:endParaRPr sz="3200" b="0" i="0" u="none" strike="noStrike" cap="none">
              <a:solidFill>
                <a:schemeClr val="dk1"/>
              </a:solidFill>
              <a:latin typeface="Frank Ruhl Libre Black"/>
              <a:ea typeface="Frank Ruhl Libre Black"/>
              <a:cs typeface="Frank Ruhl Libre Black"/>
              <a:sym typeface="Frank Ruhl Libre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5"/>
          <p:cNvPicPr preferRelativeResize="0"/>
          <p:nvPr/>
        </p:nvPicPr>
        <p:blipFill rotWithShape="1">
          <a:blip r:embed="rId3">
            <a:alphaModFix/>
          </a:blip>
          <a:srcRect l="12785"/>
          <a:stretch/>
        </p:blipFill>
        <p:spPr>
          <a:xfrm>
            <a:off x="6857975" y="3669050"/>
            <a:ext cx="2286026" cy="1474450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5"/>
          <p:cNvSpPr txBox="1">
            <a:spLocks noGrp="1"/>
          </p:cNvSpPr>
          <p:nvPr>
            <p:ph type="title"/>
          </p:nvPr>
        </p:nvSpPr>
        <p:spPr>
          <a:xfrm>
            <a:off x="1052200" y="253225"/>
            <a:ext cx="49452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484" name="Google Shape;484;p5"/>
          <p:cNvSpPr txBox="1">
            <a:spLocks noGrp="1"/>
          </p:cNvSpPr>
          <p:nvPr>
            <p:ph type="body" idx="1"/>
          </p:nvPr>
        </p:nvSpPr>
        <p:spPr>
          <a:xfrm>
            <a:off x="1263800" y="1100275"/>
            <a:ext cx="6516300" cy="32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In 2019 alone, India have over 151 thousand reports due to road accidents. </a:t>
            </a:r>
            <a:endParaRPr sz="17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Each year, about 3-5% of India’s GDP was invested in road accidents. </a:t>
            </a:r>
            <a:endParaRPr sz="17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Nearly</a:t>
            </a:r>
            <a:r>
              <a:rPr lang="en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57% of the total vehicles on the road were uninsured</a:t>
            </a: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as of March 2019, up from </a:t>
            </a:r>
            <a:r>
              <a:rPr lang="en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54% in March 2018.</a:t>
            </a:r>
            <a:endParaRPr sz="17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to </a:t>
            </a:r>
            <a:r>
              <a:rPr lang="en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predict customers</a:t>
            </a: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who own health insurance will be </a:t>
            </a:r>
            <a:r>
              <a:rPr lang="en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interested in vehicle insurance</a:t>
            </a: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0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85" name="Google Shape;485;p5"/>
          <p:cNvGrpSpPr/>
          <p:nvPr/>
        </p:nvGrpSpPr>
        <p:grpSpPr>
          <a:xfrm rot="416532">
            <a:off x="7549692" y="-424422"/>
            <a:ext cx="2197094" cy="1766675"/>
            <a:chOff x="-641000" y="1950050"/>
            <a:chExt cx="2077921" cy="1859954"/>
          </a:xfrm>
        </p:grpSpPr>
        <p:sp>
          <p:nvSpPr>
            <p:cNvPr id="486" name="Google Shape;486;p5"/>
            <p:cNvSpPr/>
            <p:nvPr/>
          </p:nvSpPr>
          <p:spPr>
            <a:xfrm>
              <a:off x="-417395" y="2826489"/>
              <a:ext cx="505658" cy="457334"/>
            </a:xfrm>
            <a:custGeom>
              <a:avLst/>
              <a:gdLst/>
              <a:ahLst/>
              <a:cxnLst/>
              <a:rect l="l" t="t" r="r" b="b"/>
              <a:pathLst>
                <a:path w="5398" h="4882" extrusionOk="0">
                  <a:moveTo>
                    <a:pt x="3720" y="1"/>
                  </a:moveTo>
                  <a:cubicBezTo>
                    <a:pt x="3400" y="1"/>
                    <a:pt x="2911" y="1071"/>
                    <a:pt x="645" y="3790"/>
                  </a:cubicBezTo>
                  <a:cubicBezTo>
                    <a:pt x="1" y="4571"/>
                    <a:pt x="43" y="4881"/>
                    <a:pt x="435" y="4881"/>
                  </a:cubicBezTo>
                  <a:cubicBezTo>
                    <a:pt x="1537" y="4881"/>
                    <a:pt x="5397" y="2432"/>
                    <a:pt x="4514" y="1118"/>
                  </a:cubicBezTo>
                  <a:cubicBezTo>
                    <a:pt x="4053" y="421"/>
                    <a:pt x="3920" y="1"/>
                    <a:pt x="3720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5"/>
            <p:cNvSpPr/>
            <p:nvPr/>
          </p:nvSpPr>
          <p:spPr>
            <a:xfrm>
              <a:off x="141009" y="2682882"/>
              <a:ext cx="598115" cy="451807"/>
            </a:xfrm>
            <a:custGeom>
              <a:avLst/>
              <a:gdLst/>
              <a:ahLst/>
              <a:cxnLst/>
              <a:rect l="l" t="t" r="r" b="b"/>
              <a:pathLst>
                <a:path w="6385" h="4823" extrusionOk="0">
                  <a:moveTo>
                    <a:pt x="5400" y="0"/>
                  </a:moveTo>
                  <a:cubicBezTo>
                    <a:pt x="5178" y="0"/>
                    <a:pt x="4844" y="201"/>
                    <a:pt x="4387" y="686"/>
                  </a:cubicBezTo>
                  <a:cubicBezTo>
                    <a:pt x="4163" y="938"/>
                    <a:pt x="1" y="4822"/>
                    <a:pt x="1772" y="4822"/>
                  </a:cubicBezTo>
                  <a:cubicBezTo>
                    <a:pt x="1942" y="4822"/>
                    <a:pt x="2166" y="4786"/>
                    <a:pt x="2453" y="4709"/>
                  </a:cubicBezTo>
                  <a:cubicBezTo>
                    <a:pt x="5135" y="3982"/>
                    <a:pt x="6385" y="0"/>
                    <a:pt x="5400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5"/>
            <p:cNvSpPr/>
            <p:nvPr/>
          </p:nvSpPr>
          <p:spPr>
            <a:xfrm>
              <a:off x="-171308" y="3340118"/>
              <a:ext cx="329736" cy="469886"/>
            </a:xfrm>
            <a:custGeom>
              <a:avLst/>
              <a:gdLst/>
              <a:ahLst/>
              <a:cxnLst/>
              <a:rect l="l" t="t" r="r" b="b"/>
              <a:pathLst>
                <a:path w="3520" h="5016" extrusionOk="0">
                  <a:moveTo>
                    <a:pt x="2700" y="0"/>
                  </a:moveTo>
                  <a:cubicBezTo>
                    <a:pt x="2394" y="0"/>
                    <a:pt x="1942" y="360"/>
                    <a:pt x="1365" y="1255"/>
                  </a:cubicBezTo>
                  <a:cubicBezTo>
                    <a:pt x="1093" y="1676"/>
                    <a:pt x="0" y="5016"/>
                    <a:pt x="766" y="5016"/>
                  </a:cubicBezTo>
                  <a:cubicBezTo>
                    <a:pt x="950" y="5016"/>
                    <a:pt x="1239" y="4824"/>
                    <a:pt x="1672" y="4356"/>
                  </a:cubicBezTo>
                  <a:cubicBezTo>
                    <a:pt x="3303" y="2568"/>
                    <a:pt x="3520" y="0"/>
                    <a:pt x="2700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5"/>
            <p:cNvSpPr/>
            <p:nvPr/>
          </p:nvSpPr>
          <p:spPr>
            <a:xfrm>
              <a:off x="108878" y="2402040"/>
              <a:ext cx="373576" cy="363375"/>
            </a:xfrm>
            <a:custGeom>
              <a:avLst/>
              <a:gdLst/>
              <a:ahLst/>
              <a:cxnLst/>
              <a:rect l="l" t="t" r="r" b="b"/>
              <a:pathLst>
                <a:path w="3988" h="3879" extrusionOk="0">
                  <a:moveTo>
                    <a:pt x="3444" y="0"/>
                  </a:moveTo>
                  <a:cubicBezTo>
                    <a:pt x="3315" y="0"/>
                    <a:pt x="3102" y="171"/>
                    <a:pt x="2796" y="583"/>
                  </a:cubicBezTo>
                  <a:cubicBezTo>
                    <a:pt x="2658" y="748"/>
                    <a:pt x="0" y="3878"/>
                    <a:pt x="939" y="3878"/>
                  </a:cubicBezTo>
                  <a:cubicBezTo>
                    <a:pt x="1047" y="3878"/>
                    <a:pt x="1202" y="3837"/>
                    <a:pt x="1414" y="3746"/>
                  </a:cubicBezTo>
                  <a:cubicBezTo>
                    <a:pt x="3052" y="3026"/>
                    <a:pt x="3988" y="0"/>
                    <a:pt x="3444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5"/>
            <p:cNvSpPr/>
            <p:nvPr/>
          </p:nvSpPr>
          <p:spPr>
            <a:xfrm>
              <a:off x="255387" y="3115575"/>
              <a:ext cx="534322" cy="336490"/>
            </a:xfrm>
            <a:custGeom>
              <a:avLst/>
              <a:gdLst/>
              <a:ahLst/>
              <a:cxnLst/>
              <a:rect l="l" t="t" r="r" b="b"/>
              <a:pathLst>
                <a:path w="5704" h="3592" extrusionOk="0">
                  <a:moveTo>
                    <a:pt x="4941" y="1"/>
                  </a:moveTo>
                  <a:cubicBezTo>
                    <a:pt x="4838" y="1"/>
                    <a:pt x="4697" y="66"/>
                    <a:pt x="4517" y="212"/>
                  </a:cubicBezTo>
                  <a:cubicBezTo>
                    <a:pt x="4336" y="334"/>
                    <a:pt x="1" y="3592"/>
                    <a:pt x="2212" y="3592"/>
                  </a:cubicBezTo>
                  <a:cubicBezTo>
                    <a:pt x="2242" y="3592"/>
                    <a:pt x="2274" y="3591"/>
                    <a:pt x="2307" y="3590"/>
                  </a:cubicBezTo>
                  <a:cubicBezTo>
                    <a:pt x="4469" y="3509"/>
                    <a:pt x="5704" y="1"/>
                    <a:pt x="4941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5"/>
            <p:cNvSpPr/>
            <p:nvPr/>
          </p:nvSpPr>
          <p:spPr>
            <a:xfrm>
              <a:off x="-349480" y="2423492"/>
              <a:ext cx="408610" cy="299581"/>
            </a:xfrm>
            <a:custGeom>
              <a:avLst/>
              <a:gdLst/>
              <a:ahLst/>
              <a:cxnLst/>
              <a:rect l="l" t="t" r="r" b="b"/>
              <a:pathLst>
                <a:path w="4362" h="3198" extrusionOk="0">
                  <a:moveTo>
                    <a:pt x="3770" y="0"/>
                  </a:moveTo>
                  <a:cubicBezTo>
                    <a:pt x="3638" y="0"/>
                    <a:pt x="3414" y="148"/>
                    <a:pt x="3083" y="507"/>
                  </a:cubicBezTo>
                  <a:cubicBezTo>
                    <a:pt x="3083" y="507"/>
                    <a:pt x="1" y="3197"/>
                    <a:pt x="1358" y="3197"/>
                  </a:cubicBezTo>
                  <a:cubicBezTo>
                    <a:pt x="1421" y="3197"/>
                    <a:pt x="1494" y="3191"/>
                    <a:pt x="1578" y="3179"/>
                  </a:cubicBezTo>
                  <a:cubicBezTo>
                    <a:pt x="3134" y="2953"/>
                    <a:pt x="4362" y="0"/>
                    <a:pt x="3770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5"/>
            <p:cNvSpPr/>
            <p:nvPr/>
          </p:nvSpPr>
          <p:spPr>
            <a:xfrm>
              <a:off x="461381" y="2331314"/>
              <a:ext cx="367206" cy="192320"/>
            </a:xfrm>
            <a:custGeom>
              <a:avLst/>
              <a:gdLst/>
              <a:ahLst/>
              <a:cxnLst/>
              <a:rect l="l" t="t" r="r" b="b"/>
              <a:pathLst>
                <a:path w="3920" h="2053" extrusionOk="0">
                  <a:moveTo>
                    <a:pt x="3131" y="1"/>
                  </a:moveTo>
                  <a:cubicBezTo>
                    <a:pt x="2973" y="1"/>
                    <a:pt x="2755" y="78"/>
                    <a:pt x="2472" y="263"/>
                  </a:cubicBezTo>
                  <a:cubicBezTo>
                    <a:pt x="2472" y="263"/>
                    <a:pt x="1" y="2053"/>
                    <a:pt x="1479" y="2053"/>
                  </a:cubicBezTo>
                  <a:cubicBezTo>
                    <a:pt x="1537" y="2053"/>
                    <a:pt x="1602" y="2050"/>
                    <a:pt x="1674" y="2044"/>
                  </a:cubicBezTo>
                  <a:cubicBezTo>
                    <a:pt x="3233" y="1916"/>
                    <a:pt x="3920" y="1"/>
                    <a:pt x="3131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5"/>
            <p:cNvSpPr/>
            <p:nvPr/>
          </p:nvSpPr>
          <p:spPr>
            <a:xfrm>
              <a:off x="618102" y="2723351"/>
              <a:ext cx="429125" cy="201688"/>
            </a:xfrm>
            <a:custGeom>
              <a:avLst/>
              <a:gdLst/>
              <a:ahLst/>
              <a:cxnLst/>
              <a:rect l="l" t="t" r="r" b="b"/>
              <a:pathLst>
                <a:path w="4581" h="2153" extrusionOk="0">
                  <a:moveTo>
                    <a:pt x="3917" y="1"/>
                  </a:moveTo>
                  <a:cubicBezTo>
                    <a:pt x="3826" y="1"/>
                    <a:pt x="3699" y="41"/>
                    <a:pt x="3532" y="131"/>
                  </a:cubicBezTo>
                  <a:cubicBezTo>
                    <a:pt x="3532" y="131"/>
                    <a:pt x="1" y="1789"/>
                    <a:pt x="1659" y="2127"/>
                  </a:cubicBezTo>
                  <a:cubicBezTo>
                    <a:pt x="1744" y="2145"/>
                    <a:pt x="1830" y="2153"/>
                    <a:pt x="1915" y="2153"/>
                  </a:cubicBezTo>
                  <a:cubicBezTo>
                    <a:pt x="3294" y="2153"/>
                    <a:pt x="4581" y="1"/>
                    <a:pt x="3917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"/>
            <p:cNvSpPr/>
            <p:nvPr/>
          </p:nvSpPr>
          <p:spPr>
            <a:xfrm>
              <a:off x="178011" y="2093375"/>
              <a:ext cx="339853" cy="203093"/>
            </a:xfrm>
            <a:custGeom>
              <a:avLst/>
              <a:gdLst/>
              <a:ahLst/>
              <a:cxnLst/>
              <a:rect l="l" t="t" r="r" b="b"/>
              <a:pathLst>
                <a:path w="3628" h="2168" extrusionOk="0">
                  <a:moveTo>
                    <a:pt x="2901" y="0"/>
                  </a:moveTo>
                  <a:cubicBezTo>
                    <a:pt x="2725" y="0"/>
                    <a:pt x="2452" y="126"/>
                    <a:pt x="2058" y="439"/>
                  </a:cubicBezTo>
                  <a:cubicBezTo>
                    <a:pt x="2058" y="439"/>
                    <a:pt x="1" y="1943"/>
                    <a:pt x="1444" y="2158"/>
                  </a:cubicBezTo>
                  <a:cubicBezTo>
                    <a:pt x="1485" y="2165"/>
                    <a:pt x="1526" y="2168"/>
                    <a:pt x="1567" y="2168"/>
                  </a:cubicBezTo>
                  <a:cubicBezTo>
                    <a:pt x="2664" y="2168"/>
                    <a:pt x="3628" y="0"/>
                    <a:pt x="2901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"/>
            <p:cNvSpPr/>
            <p:nvPr/>
          </p:nvSpPr>
          <p:spPr>
            <a:xfrm>
              <a:off x="832339" y="2282321"/>
              <a:ext cx="416011" cy="275974"/>
            </a:xfrm>
            <a:custGeom>
              <a:avLst/>
              <a:gdLst/>
              <a:ahLst/>
              <a:cxnLst/>
              <a:rect l="l" t="t" r="r" b="b"/>
              <a:pathLst>
                <a:path w="4441" h="2946" extrusionOk="0">
                  <a:moveTo>
                    <a:pt x="3717" y="1"/>
                  </a:moveTo>
                  <a:cubicBezTo>
                    <a:pt x="3544" y="1"/>
                    <a:pt x="3208" y="148"/>
                    <a:pt x="2657" y="510"/>
                  </a:cubicBezTo>
                  <a:cubicBezTo>
                    <a:pt x="2486" y="624"/>
                    <a:pt x="1" y="2946"/>
                    <a:pt x="869" y="2946"/>
                  </a:cubicBezTo>
                  <a:cubicBezTo>
                    <a:pt x="934" y="2946"/>
                    <a:pt x="1017" y="2933"/>
                    <a:pt x="1122" y="2905"/>
                  </a:cubicBezTo>
                  <a:cubicBezTo>
                    <a:pt x="2311" y="2583"/>
                    <a:pt x="4441" y="1"/>
                    <a:pt x="3717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"/>
            <p:cNvSpPr/>
            <p:nvPr/>
          </p:nvSpPr>
          <p:spPr>
            <a:xfrm>
              <a:off x="848170" y="2918292"/>
              <a:ext cx="317558" cy="237472"/>
            </a:xfrm>
            <a:custGeom>
              <a:avLst/>
              <a:gdLst/>
              <a:ahLst/>
              <a:cxnLst/>
              <a:rect l="l" t="t" r="r" b="b"/>
              <a:pathLst>
                <a:path w="3390" h="2535" extrusionOk="0">
                  <a:moveTo>
                    <a:pt x="2787" y="0"/>
                  </a:moveTo>
                  <a:cubicBezTo>
                    <a:pt x="2687" y="0"/>
                    <a:pt x="2548" y="61"/>
                    <a:pt x="2365" y="200"/>
                  </a:cubicBezTo>
                  <a:cubicBezTo>
                    <a:pt x="2164" y="372"/>
                    <a:pt x="0" y="2535"/>
                    <a:pt x="981" y="2535"/>
                  </a:cubicBezTo>
                  <a:cubicBezTo>
                    <a:pt x="1049" y="2535"/>
                    <a:pt x="1131" y="2524"/>
                    <a:pt x="1229" y="2503"/>
                  </a:cubicBezTo>
                  <a:cubicBezTo>
                    <a:pt x="2547" y="2213"/>
                    <a:pt x="3390" y="0"/>
                    <a:pt x="2787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5"/>
            <p:cNvSpPr/>
            <p:nvPr/>
          </p:nvSpPr>
          <p:spPr>
            <a:xfrm>
              <a:off x="123398" y="3582553"/>
              <a:ext cx="365895" cy="217425"/>
            </a:xfrm>
            <a:custGeom>
              <a:avLst/>
              <a:gdLst/>
              <a:ahLst/>
              <a:cxnLst/>
              <a:rect l="l" t="t" r="r" b="b"/>
              <a:pathLst>
                <a:path w="3906" h="2321" extrusionOk="0">
                  <a:moveTo>
                    <a:pt x="3095" y="0"/>
                  </a:moveTo>
                  <a:cubicBezTo>
                    <a:pt x="2964" y="0"/>
                    <a:pt x="2784" y="61"/>
                    <a:pt x="2549" y="202"/>
                  </a:cubicBezTo>
                  <a:cubicBezTo>
                    <a:pt x="2549" y="202"/>
                    <a:pt x="0" y="2321"/>
                    <a:pt x="1535" y="2321"/>
                  </a:cubicBezTo>
                  <a:cubicBezTo>
                    <a:pt x="2857" y="2321"/>
                    <a:pt x="3905" y="0"/>
                    <a:pt x="3095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5"/>
            <p:cNvSpPr/>
            <p:nvPr/>
          </p:nvSpPr>
          <p:spPr>
            <a:xfrm>
              <a:off x="571544" y="2057591"/>
              <a:ext cx="233906" cy="154849"/>
            </a:xfrm>
            <a:custGeom>
              <a:avLst/>
              <a:gdLst/>
              <a:ahLst/>
              <a:cxnLst/>
              <a:rect l="l" t="t" r="r" b="b"/>
              <a:pathLst>
                <a:path w="2497" h="1653" extrusionOk="0">
                  <a:moveTo>
                    <a:pt x="2132" y="0"/>
                  </a:moveTo>
                  <a:cubicBezTo>
                    <a:pt x="2032" y="0"/>
                    <a:pt x="1860" y="103"/>
                    <a:pt x="1603" y="360"/>
                  </a:cubicBezTo>
                  <a:cubicBezTo>
                    <a:pt x="1603" y="360"/>
                    <a:pt x="1" y="1652"/>
                    <a:pt x="684" y="1652"/>
                  </a:cubicBezTo>
                  <a:cubicBezTo>
                    <a:pt x="746" y="1652"/>
                    <a:pt x="826" y="1642"/>
                    <a:pt x="927" y="1619"/>
                  </a:cubicBezTo>
                  <a:cubicBezTo>
                    <a:pt x="1892" y="1378"/>
                    <a:pt x="2497" y="0"/>
                    <a:pt x="2132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5"/>
            <p:cNvSpPr/>
            <p:nvPr/>
          </p:nvSpPr>
          <p:spPr>
            <a:xfrm>
              <a:off x="-130184" y="2081291"/>
              <a:ext cx="249925" cy="183046"/>
            </a:xfrm>
            <a:custGeom>
              <a:avLst/>
              <a:gdLst/>
              <a:ahLst/>
              <a:cxnLst/>
              <a:rect l="l" t="t" r="r" b="b"/>
              <a:pathLst>
                <a:path w="2668" h="1954" extrusionOk="0">
                  <a:moveTo>
                    <a:pt x="2194" y="1"/>
                  </a:moveTo>
                  <a:cubicBezTo>
                    <a:pt x="2094" y="1"/>
                    <a:pt x="1940" y="69"/>
                    <a:pt x="1725" y="230"/>
                  </a:cubicBezTo>
                  <a:cubicBezTo>
                    <a:pt x="1725" y="230"/>
                    <a:pt x="1" y="1954"/>
                    <a:pt x="609" y="1954"/>
                  </a:cubicBezTo>
                  <a:cubicBezTo>
                    <a:pt x="675" y="1954"/>
                    <a:pt x="769" y="1933"/>
                    <a:pt x="895" y="1888"/>
                  </a:cubicBezTo>
                  <a:cubicBezTo>
                    <a:pt x="1959" y="1508"/>
                    <a:pt x="2668" y="1"/>
                    <a:pt x="2194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5"/>
            <p:cNvSpPr/>
            <p:nvPr/>
          </p:nvSpPr>
          <p:spPr>
            <a:xfrm>
              <a:off x="1066810" y="2400916"/>
              <a:ext cx="347441" cy="184826"/>
            </a:xfrm>
            <a:custGeom>
              <a:avLst/>
              <a:gdLst/>
              <a:ahLst/>
              <a:cxnLst/>
              <a:rect l="l" t="t" r="r" b="b"/>
              <a:pathLst>
                <a:path w="3709" h="1973" extrusionOk="0">
                  <a:moveTo>
                    <a:pt x="3241" y="1"/>
                  </a:moveTo>
                  <a:cubicBezTo>
                    <a:pt x="3161" y="1"/>
                    <a:pt x="3026" y="59"/>
                    <a:pt x="2826" y="196"/>
                  </a:cubicBezTo>
                  <a:cubicBezTo>
                    <a:pt x="2734" y="288"/>
                    <a:pt x="1" y="1577"/>
                    <a:pt x="1168" y="1946"/>
                  </a:cubicBezTo>
                  <a:cubicBezTo>
                    <a:pt x="1227" y="1964"/>
                    <a:pt x="1289" y="1972"/>
                    <a:pt x="1353" y="1972"/>
                  </a:cubicBezTo>
                  <a:cubicBezTo>
                    <a:pt x="2332" y="1972"/>
                    <a:pt x="3708" y="1"/>
                    <a:pt x="3241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5"/>
            <p:cNvSpPr/>
            <p:nvPr/>
          </p:nvSpPr>
          <p:spPr>
            <a:xfrm>
              <a:off x="-641000" y="2791735"/>
              <a:ext cx="308940" cy="208058"/>
            </a:xfrm>
            <a:custGeom>
              <a:avLst/>
              <a:gdLst/>
              <a:ahLst/>
              <a:cxnLst/>
              <a:rect l="l" t="t" r="r" b="b"/>
              <a:pathLst>
                <a:path w="3298" h="2221" extrusionOk="0">
                  <a:moveTo>
                    <a:pt x="2738" y="0"/>
                  </a:moveTo>
                  <a:cubicBezTo>
                    <a:pt x="2610" y="0"/>
                    <a:pt x="2406" y="103"/>
                    <a:pt x="2111" y="353"/>
                  </a:cubicBezTo>
                  <a:cubicBezTo>
                    <a:pt x="2111" y="353"/>
                    <a:pt x="0" y="2220"/>
                    <a:pt x="961" y="2220"/>
                  </a:cubicBezTo>
                  <a:cubicBezTo>
                    <a:pt x="1024" y="2220"/>
                    <a:pt x="1100" y="2213"/>
                    <a:pt x="1190" y="2196"/>
                  </a:cubicBezTo>
                  <a:cubicBezTo>
                    <a:pt x="2366" y="1995"/>
                    <a:pt x="3297" y="0"/>
                    <a:pt x="2738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5"/>
            <p:cNvSpPr/>
            <p:nvPr/>
          </p:nvSpPr>
          <p:spPr>
            <a:xfrm>
              <a:off x="-502828" y="2400260"/>
              <a:ext cx="300509" cy="171524"/>
            </a:xfrm>
            <a:custGeom>
              <a:avLst/>
              <a:gdLst/>
              <a:ahLst/>
              <a:cxnLst/>
              <a:rect l="l" t="t" r="r" b="b"/>
              <a:pathLst>
                <a:path w="3208" h="1831" extrusionOk="0">
                  <a:moveTo>
                    <a:pt x="2708" y="0"/>
                  </a:moveTo>
                  <a:cubicBezTo>
                    <a:pt x="2599" y="0"/>
                    <a:pt x="2381" y="86"/>
                    <a:pt x="2018" y="295"/>
                  </a:cubicBezTo>
                  <a:cubicBezTo>
                    <a:pt x="2018" y="295"/>
                    <a:pt x="0" y="1831"/>
                    <a:pt x="736" y="1831"/>
                  </a:cubicBezTo>
                  <a:cubicBezTo>
                    <a:pt x="744" y="1831"/>
                    <a:pt x="751" y="1830"/>
                    <a:pt x="759" y="1830"/>
                  </a:cubicBezTo>
                  <a:cubicBezTo>
                    <a:pt x="1414" y="1805"/>
                    <a:pt x="3208" y="0"/>
                    <a:pt x="2708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5"/>
            <p:cNvSpPr/>
            <p:nvPr/>
          </p:nvSpPr>
          <p:spPr>
            <a:xfrm>
              <a:off x="601052" y="331061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9" y="1"/>
                  </a:moveTo>
                  <a:cubicBezTo>
                    <a:pt x="2982" y="1"/>
                    <a:pt x="2842" y="93"/>
                    <a:pt x="2639" y="311"/>
                  </a:cubicBezTo>
                  <a:cubicBezTo>
                    <a:pt x="2358" y="591"/>
                    <a:pt x="1" y="3051"/>
                    <a:pt x="815" y="3051"/>
                  </a:cubicBezTo>
                  <a:cubicBezTo>
                    <a:pt x="892" y="3051"/>
                    <a:pt x="997" y="3030"/>
                    <a:pt x="1134" y="2982"/>
                  </a:cubicBezTo>
                  <a:cubicBezTo>
                    <a:pt x="2500" y="2518"/>
                    <a:pt x="3520" y="1"/>
                    <a:pt x="3069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5"/>
            <p:cNvSpPr/>
            <p:nvPr/>
          </p:nvSpPr>
          <p:spPr>
            <a:xfrm>
              <a:off x="842737" y="1950050"/>
              <a:ext cx="329736" cy="285904"/>
            </a:xfrm>
            <a:custGeom>
              <a:avLst/>
              <a:gdLst/>
              <a:ahLst/>
              <a:cxnLst/>
              <a:rect l="l" t="t" r="r" b="b"/>
              <a:pathLst>
                <a:path w="3520" h="3052" extrusionOk="0">
                  <a:moveTo>
                    <a:pt x="3068" y="1"/>
                  </a:moveTo>
                  <a:cubicBezTo>
                    <a:pt x="2981" y="1"/>
                    <a:pt x="2841" y="93"/>
                    <a:pt x="2638" y="311"/>
                  </a:cubicBezTo>
                  <a:cubicBezTo>
                    <a:pt x="2358" y="591"/>
                    <a:pt x="0" y="3052"/>
                    <a:pt x="838" y="3052"/>
                  </a:cubicBezTo>
                  <a:cubicBezTo>
                    <a:pt x="917" y="3052"/>
                    <a:pt x="1024" y="3030"/>
                    <a:pt x="1164" y="2982"/>
                  </a:cubicBezTo>
                  <a:cubicBezTo>
                    <a:pt x="2504" y="2518"/>
                    <a:pt x="3520" y="1"/>
                    <a:pt x="3068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5"/>
            <p:cNvSpPr/>
            <p:nvPr/>
          </p:nvSpPr>
          <p:spPr>
            <a:xfrm>
              <a:off x="1112805" y="2680541"/>
              <a:ext cx="324116" cy="168619"/>
            </a:xfrm>
            <a:custGeom>
              <a:avLst/>
              <a:gdLst/>
              <a:ahLst/>
              <a:cxnLst/>
              <a:rect l="l" t="t" r="r" b="b"/>
              <a:pathLst>
                <a:path w="3460" h="1800" extrusionOk="0">
                  <a:moveTo>
                    <a:pt x="2777" y="0"/>
                  </a:moveTo>
                  <a:cubicBezTo>
                    <a:pt x="2611" y="0"/>
                    <a:pt x="2348" y="107"/>
                    <a:pt x="1966" y="373"/>
                  </a:cubicBezTo>
                  <a:cubicBezTo>
                    <a:pt x="1966" y="373"/>
                    <a:pt x="1" y="1510"/>
                    <a:pt x="1321" y="1786"/>
                  </a:cubicBezTo>
                  <a:cubicBezTo>
                    <a:pt x="1374" y="1795"/>
                    <a:pt x="1426" y="1800"/>
                    <a:pt x="1478" y="1800"/>
                  </a:cubicBezTo>
                  <a:cubicBezTo>
                    <a:pt x="2517" y="1800"/>
                    <a:pt x="3460" y="0"/>
                    <a:pt x="2777" y="0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5"/>
            <p:cNvSpPr/>
            <p:nvPr/>
          </p:nvSpPr>
          <p:spPr>
            <a:xfrm>
              <a:off x="-135523" y="3114826"/>
              <a:ext cx="323741" cy="166184"/>
            </a:xfrm>
            <a:custGeom>
              <a:avLst/>
              <a:gdLst/>
              <a:ahLst/>
              <a:cxnLst/>
              <a:rect l="l" t="t" r="r" b="b"/>
              <a:pathLst>
                <a:path w="3456" h="1774" extrusionOk="0">
                  <a:moveTo>
                    <a:pt x="2778" y="1"/>
                  </a:moveTo>
                  <a:cubicBezTo>
                    <a:pt x="2611" y="1"/>
                    <a:pt x="2348" y="108"/>
                    <a:pt x="1966" y="374"/>
                  </a:cubicBezTo>
                  <a:cubicBezTo>
                    <a:pt x="1966" y="374"/>
                    <a:pt x="1" y="1510"/>
                    <a:pt x="1352" y="1756"/>
                  </a:cubicBezTo>
                  <a:cubicBezTo>
                    <a:pt x="1409" y="1768"/>
                    <a:pt x="1467" y="1773"/>
                    <a:pt x="1524" y="1773"/>
                  </a:cubicBezTo>
                  <a:cubicBezTo>
                    <a:pt x="2533" y="1773"/>
                    <a:pt x="3456" y="1"/>
                    <a:pt x="2778" y="1"/>
                  </a:cubicBezTo>
                  <a:close/>
                </a:path>
              </a:pathLst>
            </a:custGeom>
            <a:solidFill>
              <a:srgbClr val="B6A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07" name="Google Shape;50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2200" y="1178075"/>
            <a:ext cx="1278274" cy="118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"/>
          <p:cNvSpPr txBox="1">
            <a:spLocks noGrp="1"/>
          </p:cNvSpPr>
          <p:nvPr>
            <p:ph type="title"/>
          </p:nvPr>
        </p:nvSpPr>
        <p:spPr>
          <a:xfrm>
            <a:off x="645450" y="575950"/>
            <a:ext cx="5355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Key Level Highlight</a:t>
            </a:r>
            <a:endParaRPr/>
          </a:p>
        </p:txBody>
      </p:sp>
      <p:sp>
        <p:nvSpPr>
          <p:cNvPr id="513" name="Google Shape;513;p6"/>
          <p:cNvSpPr txBox="1">
            <a:spLocks noGrp="1"/>
          </p:cNvSpPr>
          <p:nvPr>
            <p:ph type="title"/>
          </p:nvPr>
        </p:nvSpPr>
        <p:spPr>
          <a:xfrm>
            <a:off x="812000" y="1463438"/>
            <a:ext cx="13335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900"/>
              <a:t>Objectives</a:t>
            </a:r>
            <a:endParaRPr sz="1900"/>
          </a:p>
        </p:txBody>
      </p:sp>
      <p:sp>
        <p:nvSpPr>
          <p:cNvPr id="514" name="Google Shape;514;p6"/>
          <p:cNvSpPr txBox="1">
            <a:spLocks noGrp="1"/>
          </p:cNvSpPr>
          <p:nvPr>
            <p:ph type="title"/>
          </p:nvPr>
        </p:nvSpPr>
        <p:spPr>
          <a:xfrm>
            <a:off x="1264300" y="3304813"/>
            <a:ext cx="21930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900"/>
              <a:t>Business Metrics</a:t>
            </a:r>
            <a:endParaRPr sz="1900"/>
          </a:p>
        </p:txBody>
      </p:sp>
      <p:sp>
        <p:nvSpPr>
          <p:cNvPr id="515" name="Google Shape;515;p6"/>
          <p:cNvSpPr txBox="1"/>
          <p:nvPr/>
        </p:nvSpPr>
        <p:spPr>
          <a:xfrm>
            <a:off x="1128100" y="3700075"/>
            <a:ext cx="23292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Response rate</a:t>
            </a:r>
            <a:endParaRPr sz="12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Revenue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6" name="Google Shape;516;p6"/>
          <p:cNvSpPr txBox="1"/>
          <p:nvPr/>
        </p:nvSpPr>
        <p:spPr>
          <a:xfrm>
            <a:off x="812000" y="1927850"/>
            <a:ext cx="39411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Build a system that can help company to predict potential customer who interested on having vehicle insurance and identify best feature to improve positive responses from customers toward vehicle insurance.</a:t>
            </a:r>
            <a:endParaRPr sz="12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7" name="Google Shape;517;p6"/>
          <p:cNvSpPr txBox="1">
            <a:spLocks noGrp="1"/>
          </p:cNvSpPr>
          <p:nvPr>
            <p:ph type="title"/>
          </p:nvPr>
        </p:nvSpPr>
        <p:spPr>
          <a:xfrm>
            <a:off x="4006700" y="3700075"/>
            <a:ext cx="13335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900"/>
              <a:t>Goals</a:t>
            </a:r>
            <a:endParaRPr sz="1900"/>
          </a:p>
        </p:txBody>
      </p:sp>
      <p:sp>
        <p:nvSpPr>
          <p:cNvPr id="518" name="Google Shape;518;p6"/>
          <p:cNvSpPr txBox="1"/>
          <p:nvPr/>
        </p:nvSpPr>
        <p:spPr>
          <a:xfrm>
            <a:off x="4006700" y="4104825"/>
            <a:ext cx="39411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predict</a:t>
            </a:r>
            <a:r>
              <a:rPr lang="en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customers </a:t>
            </a:r>
            <a:r>
              <a:rPr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who own health insurance will be</a:t>
            </a:r>
            <a:r>
              <a:rPr lang="en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interested in subscribing to vehicle insurance.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19" name="Google Shape;51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69800" y="885750"/>
            <a:ext cx="3446500" cy="2883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"/>
          <p:cNvSpPr txBox="1">
            <a:spLocks noGrp="1"/>
          </p:cNvSpPr>
          <p:nvPr>
            <p:ph type="title"/>
          </p:nvPr>
        </p:nvSpPr>
        <p:spPr>
          <a:xfrm>
            <a:off x="244600" y="1124125"/>
            <a:ext cx="825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/>
              <a:t>Overview Our Dataset</a:t>
            </a:r>
            <a:endParaRPr>
              <a:solidFill>
                <a:srgbClr val="3F3F3F"/>
              </a:solidFill>
            </a:endParaRPr>
          </a:p>
        </p:txBody>
      </p:sp>
      <p:graphicFrame>
        <p:nvGraphicFramePr>
          <p:cNvPr id="525" name="Google Shape;525;p7"/>
          <p:cNvGraphicFramePr/>
          <p:nvPr/>
        </p:nvGraphicFramePr>
        <p:xfrm>
          <a:off x="244595" y="1848067"/>
          <a:ext cx="3000000" cy="3000000"/>
        </p:xfrm>
        <a:graphic>
          <a:graphicData uri="http://schemas.openxmlformats.org/drawingml/2006/table">
            <a:tbl>
              <a:tblPr firstRow="1" firstCol="1" bandRow="1">
                <a:noFill/>
                <a:tableStyleId>{EB1151F0-B611-4304-96B3-D1D719492D96}</a:tableStyleId>
              </a:tblPr>
              <a:tblGrid>
                <a:gridCol w="71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136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480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>
                          <a:solidFill>
                            <a:schemeClr val="lt1"/>
                          </a:solidFill>
                        </a:rPr>
                        <a:t>Variable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Gender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Age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Driving License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Region Code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Previously Insured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Vehicle Age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Vehicle Damage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Annual Premium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Policy Sales Channel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Vintage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chemeClr val="lt1"/>
                          </a:solidFill>
                        </a:rPr>
                        <a:t>Type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Categorical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Numerical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Categorical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Categorical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Categorical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Categorical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Categorical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Numerical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Categorical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Numerical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chemeClr val="lt1"/>
                          </a:solidFill>
                        </a:rPr>
                        <a:t>Values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Male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Female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20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…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85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Yes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No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0 to 52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Yes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No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&lt; 1 year</a:t>
                      </a:r>
                      <a:b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</a:b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1-2 years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&gt; 2 years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Yes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No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2,630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…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540,165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1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…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163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10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…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299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Gender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Age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Does customer have a driver’s license?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Customer region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Does customer have vehicle insurance?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Age of customer’s vehicle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Does customer’s vehicle have damage?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Health insurance annual premium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Sales channel customer belongs to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How long customer has been associated with company?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26" name="Google Shape;526;p7"/>
          <p:cNvGraphicFramePr/>
          <p:nvPr/>
        </p:nvGraphicFramePr>
        <p:xfrm>
          <a:off x="8129981" y="184806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{EB1151F0-B611-4304-96B3-D1D719492D96}</a:tableStyleId>
              </a:tblPr>
              <a:tblGrid>
                <a:gridCol w="71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0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Response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Categorical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8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Yes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No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0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solidFill>
                            <a:srgbClr val="3F3F3F"/>
                          </a:solidFill>
                        </a:rPr>
                        <a:t>Is customer interested in vehicle insurance?</a:t>
                      </a:r>
                      <a:endParaRPr/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9"/>
          <p:cNvSpPr txBox="1">
            <a:spLocks noGrp="1"/>
          </p:cNvSpPr>
          <p:nvPr>
            <p:ph type="title"/>
          </p:nvPr>
        </p:nvSpPr>
        <p:spPr>
          <a:xfrm>
            <a:off x="530400" y="2093700"/>
            <a:ext cx="956100" cy="9561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63" name="Google Shape;563;p9"/>
          <p:cNvSpPr txBox="1">
            <a:spLocks noGrp="1"/>
          </p:cNvSpPr>
          <p:nvPr>
            <p:ph type="title" idx="2"/>
          </p:nvPr>
        </p:nvSpPr>
        <p:spPr>
          <a:xfrm>
            <a:off x="6278050" y="886500"/>
            <a:ext cx="2604000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2200"/>
              <a:t>PRE-PROCESSING</a:t>
            </a:r>
            <a:endParaRPr sz="2200"/>
          </a:p>
        </p:txBody>
      </p:sp>
      <p:sp>
        <p:nvSpPr>
          <p:cNvPr id="564" name="Google Shape;564;p9"/>
          <p:cNvSpPr/>
          <p:nvPr/>
        </p:nvSpPr>
        <p:spPr>
          <a:xfrm>
            <a:off x="-972950" y="6525675"/>
            <a:ext cx="7251000" cy="4311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9"/>
          <p:cNvSpPr txBox="1">
            <a:spLocks noGrp="1"/>
          </p:cNvSpPr>
          <p:nvPr>
            <p:ph type="title" idx="2"/>
          </p:nvPr>
        </p:nvSpPr>
        <p:spPr>
          <a:xfrm>
            <a:off x="6316900" y="1889375"/>
            <a:ext cx="2526300" cy="27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Data Collection</a:t>
            </a:r>
            <a:endParaRPr sz="1800"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Data Cleansing</a:t>
            </a:r>
            <a:endParaRPr sz="1800"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Feature Engineering</a:t>
            </a:r>
            <a:endParaRPr sz="1800"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Feature Encoding</a:t>
            </a:r>
            <a:endParaRPr sz="180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endParaRPr sz="1800"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endParaRPr sz="1800"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pic>
        <p:nvPicPr>
          <p:cNvPr id="566" name="Google Shape;56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33100" y="886500"/>
            <a:ext cx="3854175" cy="3723303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9"/>
          <p:cNvSpPr/>
          <p:nvPr/>
        </p:nvSpPr>
        <p:spPr>
          <a:xfrm>
            <a:off x="5348638" y="927025"/>
            <a:ext cx="804565" cy="864495"/>
          </a:xfrm>
          <a:custGeom>
            <a:avLst/>
            <a:gdLst/>
            <a:ahLst/>
            <a:cxnLst/>
            <a:rect l="l" t="t" r="r" b="b"/>
            <a:pathLst>
              <a:path w="16982" h="18246" extrusionOk="0">
                <a:moveTo>
                  <a:pt x="3708" y="1"/>
                </a:moveTo>
                <a:cubicBezTo>
                  <a:pt x="3494" y="1"/>
                  <a:pt x="3194" y="436"/>
                  <a:pt x="3194" y="436"/>
                </a:cubicBezTo>
                <a:lnTo>
                  <a:pt x="2734" y="1296"/>
                </a:lnTo>
                <a:lnTo>
                  <a:pt x="2273" y="1756"/>
                </a:lnTo>
                <a:lnTo>
                  <a:pt x="1997" y="1940"/>
                </a:lnTo>
                <a:lnTo>
                  <a:pt x="1782" y="2432"/>
                </a:lnTo>
                <a:lnTo>
                  <a:pt x="1413" y="2462"/>
                </a:lnTo>
                <a:cubicBezTo>
                  <a:pt x="1352" y="2493"/>
                  <a:pt x="1291" y="2554"/>
                  <a:pt x="1229" y="2616"/>
                </a:cubicBezTo>
                <a:cubicBezTo>
                  <a:pt x="1137" y="2708"/>
                  <a:pt x="1076" y="2677"/>
                  <a:pt x="1045" y="2708"/>
                </a:cubicBezTo>
                <a:lnTo>
                  <a:pt x="922" y="2831"/>
                </a:lnTo>
                <a:cubicBezTo>
                  <a:pt x="861" y="2892"/>
                  <a:pt x="769" y="2954"/>
                  <a:pt x="677" y="2954"/>
                </a:cubicBezTo>
                <a:cubicBezTo>
                  <a:pt x="677" y="2954"/>
                  <a:pt x="492" y="3107"/>
                  <a:pt x="492" y="3138"/>
                </a:cubicBezTo>
                <a:cubicBezTo>
                  <a:pt x="492" y="3199"/>
                  <a:pt x="369" y="3291"/>
                  <a:pt x="369" y="3291"/>
                </a:cubicBezTo>
                <a:lnTo>
                  <a:pt x="185" y="3445"/>
                </a:lnTo>
                <a:lnTo>
                  <a:pt x="1" y="3875"/>
                </a:lnTo>
                <a:lnTo>
                  <a:pt x="14402" y="18245"/>
                </a:lnTo>
                <a:cubicBezTo>
                  <a:pt x="14464" y="18122"/>
                  <a:pt x="14525" y="18000"/>
                  <a:pt x="14586" y="17846"/>
                </a:cubicBezTo>
                <a:cubicBezTo>
                  <a:pt x="14617" y="17723"/>
                  <a:pt x="15016" y="17662"/>
                  <a:pt x="15108" y="17539"/>
                </a:cubicBezTo>
                <a:cubicBezTo>
                  <a:pt x="15200" y="17447"/>
                  <a:pt x="15200" y="17416"/>
                  <a:pt x="15323" y="17048"/>
                </a:cubicBezTo>
                <a:cubicBezTo>
                  <a:pt x="15446" y="16679"/>
                  <a:pt x="15354" y="16894"/>
                  <a:pt x="15354" y="16587"/>
                </a:cubicBezTo>
                <a:cubicBezTo>
                  <a:pt x="15354" y="16280"/>
                  <a:pt x="15354" y="16403"/>
                  <a:pt x="15354" y="16188"/>
                </a:cubicBezTo>
                <a:cubicBezTo>
                  <a:pt x="15323" y="15942"/>
                  <a:pt x="15477" y="15912"/>
                  <a:pt x="15661" y="15635"/>
                </a:cubicBezTo>
                <a:cubicBezTo>
                  <a:pt x="15845" y="15390"/>
                  <a:pt x="15753" y="15451"/>
                  <a:pt x="15907" y="15205"/>
                </a:cubicBezTo>
                <a:cubicBezTo>
                  <a:pt x="16060" y="14960"/>
                  <a:pt x="16091" y="15021"/>
                  <a:pt x="16183" y="14929"/>
                </a:cubicBezTo>
                <a:cubicBezTo>
                  <a:pt x="16275" y="14837"/>
                  <a:pt x="16337" y="14745"/>
                  <a:pt x="16367" y="14622"/>
                </a:cubicBezTo>
                <a:cubicBezTo>
                  <a:pt x="16429" y="14468"/>
                  <a:pt x="16367" y="14468"/>
                  <a:pt x="16459" y="14038"/>
                </a:cubicBezTo>
                <a:cubicBezTo>
                  <a:pt x="16552" y="13578"/>
                  <a:pt x="16582" y="13363"/>
                  <a:pt x="16582" y="13363"/>
                </a:cubicBezTo>
                <a:lnTo>
                  <a:pt x="16981" y="12994"/>
                </a:lnTo>
                <a:lnTo>
                  <a:pt x="4238" y="282"/>
                </a:lnTo>
                <a:cubicBezTo>
                  <a:pt x="4116" y="159"/>
                  <a:pt x="3931" y="67"/>
                  <a:pt x="3747" y="6"/>
                </a:cubicBezTo>
                <a:cubicBezTo>
                  <a:pt x="3734" y="2"/>
                  <a:pt x="3721" y="1"/>
                  <a:pt x="3708" y="1"/>
                </a:cubicBezTo>
                <a:close/>
              </a:path>
            </a:pathLst>
          </a:custGeom>
          <a:solidFill>
            <a:srgbClr val="948C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0"/>
          <p:cNvSpPr txBox="1">
            <a:spLocks noGrp="1"/>
          </p:cNvSpPr>
          <p:nvPr>
            <p:ph type="title"/>
          </p:nvPr>
        </p:nvSpPr>
        <p:spPr>
          <a:xfrm>
            <a:off x="530400" y="2093700"/>
            <a:ext cx="956100" cy="9561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3" name="Google Shape;573;p10"/>
          <p:cNvSpPr txBox="1">
            <a:spLocks noGrp="1"/>
          </p:cNvSpPr>
          <p:nvPr>
            <p:ph type="subTitle" idx="1"/>
          </p:nvPr>
        </p:nvSpPr>
        <p:spPr>
          <a:xfrm>
            <a:off x="6278050" y="2093700"/>
            <a:ext cx="2744700" cy="10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200" b="1"/>
              <a:t>Exploratory Data Analysis (EDA)</a:t>
            </a:r>
            <a:endParaRPr sz="2200" b="1"/>
          </a:p>
        </p:txBody>
      </p:sp>
      <p:sp>
        <p:nvSpPr>
          <p:cNvPr id="574" name="Google Shape;574;p10"/>
          <p:cNvSpPr/>
          <p:nvPr/>
        </p:nvSpPr>
        <p:spPr>
          <a:xfrm>
            <a:off x="-972950" y="6525675"/>
            <a:ext cx="7251000" cy="4311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5" name="Google Shape;57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33100" y="886500"/>
            <a:ext cx="3854175" cy="3723303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10"/>
          <p:cNvSpPr/>
          <p:nvPr/>
        </p:nvSpPr>
        <p:spPr>
          <a:xfrm>
            <a:off x="5348638" y="927025"/>
            <a:ext cx="804565" cy="864495"/>
          </a:xfrm>
          <a:custGeom>
            <a:avLst/>
            <a:gdLst/>
            <a:ahLst/>
            <a:cxnLst/>
            <a:rect l="l" t="t" r="r" b="b"/>
            <a:pathLst>
              <a:path w="16982" h="18246" extrusionOk="0">
                <a:moveTo>
                  <a:pt x="3708" y="1"/>
                </a:moveTo>
                <a:cubicBezTo>
                  <a:pt x="3494" y="1"/>
                  <a:pt x="3194" y="436"/>
                  <a:pt x="3194" y="436"/>
                </a:cubicBezTo>
                <a:lnTo>
                  <a:pt x="2734" y="1296"/>
                </a:lnTo>
                <a:lnTo>
                  <a:pt x="2273" y="1756"/>
                </a:lnTo>
                <a:lnTo>
                  <a:pt x="1997" y="1940"/>
                </a:lnTo>
                <a:lnTo>
                  <a:pt x="1782" y="2432"/>
                </a:lnTo>
                <a:lnTo>
                  <a:pt x="1413" y="2462"/>
                </a:lnTo>
                <a:cubicBezTo>
                  <a:pt x="1352" y="2493"/>
                  <a:pt x="1291" y="2554"/>
                  <a:pt x="1229" y="2616"/>
                </a:cubicBezTo>
                <a:cubicBezTo>
                  <a:pt x="1137" y="2708"/>
                  <a:pt x="1076" y="2677"/>
                  <a:pt x="1045" y="2708"/>
                </a:cubicBezTo>
                <a:lnTo>
                  <a:pt x="922" y="2831"/>
                </a:lnTo>
                <a:cubicBezTo>
                  <a:pt x="861" y="2892"/>
                  <a:pt x="769" y="2954"/>
                  <a:pt x="677" y="2954"/>
                </a:cubicBezTo>
                <a:cubicBezTo>
                  <a:pt x="677" y="2954"/>
                  <a:pt x="492" y="3107"/>
                  <a:pt x="492" y="3138"/>
                </a:cubicBezTo>
                <a:cubicBezTo>
                  <a:pt x="492" y="3199"/>
                  <a:pt x="369" y="3291"/>
                  <a:pt x="369" y="3291"/>
                </a:cubicBezTo>
                <a:lnTo>
                  <a:pt x="185" y="3445"/>
                </a:lnTo>
                <a:lnTo>
                  <a:pt x="1" y="3875"/>
                </a:lnTo>
                <a:lnTo>
                  <a:pt x="14402" y="18245"/>
                </a:lnTo>
                <a:cubicBezTo>
                  <a:pt x="14464" y="18122"/>
                  <a:pt x="14525" y="18000"/>
                  <a:pt x="14586" y="17846"/>
                </a:cubicBezTo>
                <a:cubicBezTo>
                  <a:pt x="14617" y="17723"/>
                  <a:pt x="15016" y="17662"/>
                  <a:pt x="15108" y="17539"/>
                </a:cubicBezTo>
                <a:cubicBezTo>
                  <a:pt x="15200" y="17447"/>
                  <a:pt x="15200" y="17416"/>
                  <a:pt x="15323" y="17048"/>
                </a:cubicBezTo>
                <a:cubicBezTo>
                  <a:pt x="15446" y="16679"/>
                  <a:pt x="15354" y="16894"/>
                  <a:pt x="15354" y="16587"/>
                </a:cubicBezTo>
                <a:cubicBezTo>
                  <a:pt x="15354" y="16280"/>
                  <a:pt x="15354" y="16403"/>
                  <a:pt x="15354" y="16188"/>
                </a:cubicBezTo>
                <a:cubicBezTo>
                  <a:pt x="15323" y="15942"/>
                  <a:pt x="15477" y="15912"/>
                  <a:pt x="15661" y="15635"/>
                </a:cubicBezTo>
                <a:cubicBezTo>
                  <a:pt x="15845" y="15390"/>
                  <a:pt x="15753" y="15451"/>
                  <a:pt x="15907" y="15205"/>
                </a:cubicBezTo>
                <a:cubicBezTo>
                  <a:pt x="16060" y="14960"/>
                  <a:pt x="16091" y="15021"/>
                  <a:pt x="16183" y="14929"/>
                </a:cubicBezTo>
                <a:cubicBezTo>
                  <a:pt x="16275" y="14837"/>
                  <a:pt x="16337" y="14745"/>
                  <a:pt x="16367" y="14622"/>
                </a:cubicBezTo>
                <a:cubicBezTo>
                  <a:pt x="16429" y="14468"/>
                  <a:pt x="16367" y="14468"/>
                  <a:pt x="16459" y="14038"/>
                </a:cubicBezTo>
                <a:cubicBezTo>
                  <a:pt x="16552" y="13578"/>
                  <a:pt x="16582" y="13363"/>
                  <a:pt x="16582" y="13363"/>
                </a:cubicBezTo>
                <a:lnTo>
                  <a:pt x="16981" y="12994"/>
                </a:lnTo>
                <a:lnTo>
                  <a:pt x="4238" y="282"/>
                </a:lnTo>
                <a:cubicBezTo>
                  <a:pt x="4116" y="159"/>
                  <a:pt x="3931" y="67"/>
                  <a:pt x="3747" y="6"/>
                </a:cubicBezTo>
                <a:cubicBezTo>
                  <a:pt x="3734" y="2"/>
                  <a:pt x="3721" y="1"/>
                  <a:pt x="3708" y="1"/>
                </a:cubicBezTo>
                <a:close/>
              </a:path>
            </a:pathLst>
          </a:custGeom>
          <a:solidFill>
            <a:srgbClr val="948C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1"/>
          <p:cNvSpPr txBox="1">
            <a:spLocks noGrp="1"/>
          </p:cNvSpPr>
          <p:nvPr>
            <p:ph type="title" idx="4294967295"/>
          </p:nvPr>
        </p:nvSpPr>
        <p:spPr>
          <a:xfrm>
            <a:off x="8239125" y="4130750"/>
            <a:ext cx="776400" cy="7722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2" name="Google Shape;582;p11"/>
          <p:cNvSpPr txBox="1">
            <a:spLocks noGrp="1"/>
          </p:cNvSpPr>
          <p:nvPr>
            <p:ph type="title"/>
          </p:nvPr>
        </p:nvSpPr>
        <p:spPr>
          <a:xfrm>
            <a:off x="351575" y="424400"/>
            <a:ext cx="8250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000" b="1">
                <a:latin typeface="Montserrat"/>
                <a:ea typeface="Montserrat"/>
                <a:cs typeface="Montserrat"/>
                <a:sym typeface="Montserrat"/>
              </a:rPr>
              <a:t>CUSTOMER SEGMENTATION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3" name="Google Shape;583;p11"/>
          <p:cNvSpPr txBox="1">
            <a:spLocks noGrp="1"/>
          </p:cNvSpPr>
          <p:nvPr>
            <p:ph type="title"/>
          </p:nvPr>
        </p:nvSpPr>
        <p:spPr>
          <a:xfrm>
            <a:off x="-4525" y="0"/>
            <a:ext cx="2161200" cy="370500"/>
          </a:xfrm>
          <a:prstGeom prst="rect">
            <a:avLst/>
          </a:prstGeom>
          <a:solidFill>
            <a:srgbClr val="CCC3EB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200"/>
              <a:t>Exploratory Data Analysis</a:t>
            </a:r>
            <a:endParaRPr sz="1200"/>
          </a:p>
        </p:txBody>
      </p:sp>
      <p:pic>
        <p:nvPicPr>
          <p:cNvPr id="584" name="Google Shape;584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88850" y="1016125"/>
            <a:ext cx="4467225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ciant Elegant Portfolio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A9AA"/>
      </a:lt2>
      <a:accent1>
        <a:srgbClr val="AB8B86"/>
      </a:accent1>
      <a:accent2>
        <a:srgbClr val="FAE9DD"/>
      </a:accent2>
      <a:accent3>
        <a:srgbClr val="786F8D"/>
      </a:accent3>
      <a:accent4>
        <a:srgbClr val="000000"/>
      </a:accent4>
      <a:accent5>
        <a:srgbClr val="FFA9AA"/>
      </a:accent5>
      <a:accent6>
        <a:srgbClr val="AB8B86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864</Words>
  <Application>Microsoft Macintosh PowerPoint</Application>
  <PresentationFormat>On-screen Show (16:9)</PresentationFormat>
  <Paragraphs>231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Arial</vt:lpstr>
      <vt:lpstr>Lato</vt:lpstr>
      <vt:lpstr>Fira Sans Extra Condensed Medium</vt:lpstr>
      <vt:lpstr>Lato Light</vt:lpstr>
      <vt:lpstr>Montserrat SemiBold</vt:lpstr>
      <vt:lpstr>Montserrat</vt:lpstr>
      <vt:lpstr>Josefin Sans Medium</vt:lpstr>
      <vt:lpstr>Frank Ruhl Libre</vt:lpstr>
      <vt:lpstr>Calibri</vt:lpstr>
      <vt:lpstr>Fira Sans Extra Condensed</vt:lpstr>
      <vt:lpstr>Frank Ruhl Libre Black</vt:lpstr>
      <vt:lpstr>Roboto</vt:lpstr>
      <vt:lpstr>Reciant Elegant Portfolio by Slidesgo</vt:lpstr>
      <vt:lpstr>PowerPoint Presentation</vt:lpstr>
      <vt:lpstr>Our Team</vt:lpstr>
      <vt:lpstr>PowerPoint Presentation</vt:lpstr>
      <vt:lpstr>PROBLEM STATEMENT</vt:lpstr>
      <vt:lpstr>Key Level Highlight</vt:lpstr>
      <vt:lpstr>Overview Our Dataset</vt:lpstr>
      <vt:lpstr>01</vt:lpstr>
      <vt:lpstr>02</vt:lpstr>
      <vt:lpstr>02</vt:lpstr>
      <vt:lpstr>02</vt:lpstr>
      <vt:lpstr>02</vt:lpstr>
      <vt:lpstr>02</vt:lpstr>
      <vt:lpstr>03</vt:lpstr>
      <vt:lpstr>03</vt:lpstr>
      <vt:lpstr>03</vt:lpstr>
      <vt:lpstr>Conclusion Model  </vt:lpstr>
      <vt:lpstr>04</vt:lpstr>
      <vt:lpstr>PowerPoint Presentation</vt:lpstr>
      <vt:lpstr>PowerPoint Presentation</vt:lpstr>
      <vt:lpstr>Business Recommendation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</cp:revision>
  <dcterms:modified xsi:type="dcterms:W3CDTF">2022-03-07T19:47:11Z</dcterms:modified>
</cp:coreProperties>
</file>